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Lst>
  <p:sldSz cx="12192000" cy="6858000"/>
  <p:notesSz cx="6858000" cy="9144000"/>
  <p:defaultTextStyle>
    <a:lvl1pPr defTabSz="457200">
      <a:defRPr>
        <a:latin typeface="Century Gothic"/>
        <a:ea typeface="Century Gothic"/>
        <a:cs typeface="Century Gothic"/>
        <a:sym typeface="Century Gothic"/>
      </a:defRPr>
    </a:lvl1pPr>
    <a:lvl2pPr indent="457200" defTabSz="457200">
      <a:defRPr>
        <a:latin typeface="Century Gothic"/>
        <a:ea typeface="Century Gothic"/>
        <a:cs typeface="Century Gothic"/>
        <a:sym typeface="Century Gothic"/>
      </a:defRPr>
    </a:lvl2pPr>
    <a:lvl3pPr indent="914400" defTabSz="457200">
      <a:defRPr>
        <a:latin typeface="Century Gothic"/>
        <a:ea typeface="Century Gothic"/>
        <a:cs typeface="Century Gothic"/>
        <a:sym typeface="Century Gothic"/>
      </a:defRPr>
    </a:lvl3pPr>
    <a:lvl4pPr indent="1371600" defTabSz="457200">
      <a:defRPr>
        <a:latin typeface="Century Gothic"/>
        <a:ea typeface="Century Gothic"/>
        <a:cs typeface="Century Gothic"/>
        <a:sym typeface="Century Gothic"/>
      </a:defRPr>
    </a:lvl4pPr>
    <a:lvl5pPr indent="1828800" defTabSz="457200">
      <a:defRPr>
        <a:latin typeface="Century Gothic"/>
        <a:ea typeface="Century Gothic"/>
        <a:cs typeface="Century Gothic"/>
        <a:sym typeface="Century Gothic"/>
      </a:defRPr>
    </a:lvl5pPr>
    <a:lvl6pPr indent="2286000" defTabSz="457200">
      <a:defRPr>
        <a:latin typeface="Century Gothic"/>
        <a:ea typeface="Century Gothic"/>
        <a:cs typeface="Century Gothic"/>
        <a:sym typeface="Century Gothic"/>
      </a:defRPr>
    </a:lvl6pPr>
    <a:lvl7pPr indent="2743200" defTabSz="457200">
      <a:defRPr>
        <a:latin typeface="Century Gothic"/>
        <a:ea typeface="Century Gothic"/>
        <a:cs typeface="Century Gothic"/>
        <a:sym typeface="Century Gothic"/>
      </a:defRPr>
    </a:lvl7pPr>
    <a:lvl8pPr indent="3200400" defTabSz="457200">
      <a:defRPr>
        <a:latin typeface="Century Gothic"/>
        <a:ea typeface="Century Gothic"/>
        <a:cs typeface="Century Gothic"/>
        <a:sym typeface="Century Gothic"/>
      </a:defRPr>
    </a:lvl8pPr>
    <a:lvl9pPr indent="3657600" defTabSz="457200">
      <a:defRPr>
        <a:latin typeface="Century Gothic"/>
        <a:ea typeface="Century Gothic"/>
        <a:cs typeface="Century Gothic"/>
        <a:sym typeface="Century Gothic"/>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Century Gothic"/>
          <a:ea typeface="Century Gothic"/>
          <a:cs typeface="Century Gothic"/>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CC"/>
          </a:solidFill>
        </a:fill>
      </a:tcStyle>
    </a:wholeTbl>
    <a:band2H>
      <a:tcTxStyle b="def" i="def"/>
      <a:tcStyle>
        <a:tcBdr/>
        <a:fill>
          <a:solidFill>
            <a:srgbClr val="E7E7E7"/>
          </a:solidFill>
        </a:fill>
      </a:tcStyle>
    </a:band2H>
    <a:firstCol>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353535"/>
          </a:solidFill>
        </a:fill>
      </a:tcStyle>
    </a:firstCol>
    <a:la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353535"/>
          </a:solidFill>
        </a:fill>
      </a:tcStyle>
    </a:lastRow>
    <a:fir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353535"/>
          </a:solidFill>
        </a:fill>
      </a:tcStyle>
    </a:firstRow>
  </a:tblStyle>
  <a:tblStyle styleId="{C7B018BB-80A7-4F77-B60F-C8B233D01FF8}" styleName="">
    <a:tblBg/>
    <a:wholeTbl>
      <a:tcTxStyle b="on" i="on">
        <a:font>
          <a:latin typeface="Century Gothic"/>
          <a:ea typeface="Century Gothic"/>
          <a:cs typeface="Century Gothic"/>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BD0DB"/>
          </a:solidFill>
        </a:fill>
      </a:tcStyle>
    </a:wholeTbl>
    <a:band2H>
      <a:tcTxStyle b="def" i="def"/>
      <a:tcStyle>
        <a:tcBdr/>
        <a:fill>
          <a:solidFill>
            <a:srgbClr val="E7E9EE"/>
          </a:solidFill>
        </a:fill>
      </a:tcStyle>
    </a:band2H>
    <a:firstCol>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65991"/>
          </a:solidFill>
        </a:fill>
      </a:tcStyle>
    </a:firstCol>
    <a:la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65991"/>
          </a:solidFill>
        </a:fill>
      </a:tcStyle>
    </a:lastRow>
    <a:fir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65991"/>
          </a:solidFill>
        </a:fill>
      </a:tcStyle>
    </a:firstRow>
  </a:tblStyle>
  <a:tblStyle styleId="{EEE7283C-3CF3-47DC-8721-378D4A62B228}" styleName="">
    <a:tblBg/>
    <a:wholeTbl>
      <a:tcTxStyle b="on" i="on">
        <a:font>
          <a:latin typeface="Century Gothic"/>
          <a:ea typeface="Century Gothic"/>
          <a:cs typeface="Century Gothic"/>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6CCE8"/>
          </a:solidFill>
        </a:fill>
      </a:tcStyle>
    </a:wholeTbl>
    <a:band2H>
      <a:tcTxStyle b="def" i="def"/>
      <a:tcStyle>
        <a:tcBdr/>
        <a:fill>
          <a:solidFill>
            <a:srgbClr val="FBE7F4"/>
          </a:solidFill>
        </a:fill>
      </a:tcStyle>
    </a:band2H>
    <a:firstCol>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833BF"/>
          </a:solidFill>
        </a:fill>
      </a:tcStyle>
    </a:firstCol>
    <a:la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833BF"/>
          </a:solidFill>
        </a:fill>
      </a:tcStyle>
    </a:lastRow>
    <a:fir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833BF"/>
          </a:solidFill>
        </a:fill>
      </a:tcStyle>
    </a:firstRow>
  </a:tblStyle>
  <a:tblStyle styleId="{CF821DB8-F4EB-4A41-A1BA-3FCAFE7338EE}" styleName="">
    <a:tblBg/>
    <a:wholeTbl>
      <a:tcTxStyle b="on" i="on">
        <a:font>
          <a:latin typeface="Century Gothic"/>
          <a:ea typeface="Century Gothic"/>
          <a:cs typeface="Century Gothic"/>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Century Gothic"/>
          <a:ea typeface="Century Gothic"/>
          <a:cs typeface="Century Gothic"/>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53535"/>
          </a:solidFill>
        </a:fill>
      </a:tcStyle>
    </a:firstCol>
    <a:lastRow>
      <a:tcTxStyle b="on" i="on">
        <a:font>
          <a:latin typeface="Century Gothic"/>
          <a:ea typeface="Century Gothic"/>
          <a:cs typeface="Century Gothic"/>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entury Gothic"/>
          <a:ea typeface="Century Gothic"/>
          <a:cs typeface="Century Gothic"/>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353535"/>
          </a:solidFill>
        </a:fill>
      </a:tcStyle>
    </a:firstRow>
  </a:tblStyle>
  <a:tblStyle styleId="{33BA23B1-9221-436E-865A-0063620EA4FD}" styleName="">
    <a:tblBg/>
    <a:wholeTbl>
      <a:tcTxStyle b="on" i="on">
        <a:font>
          <a:latin typeface="Century Gothic"/>
          <a:ea typeface="Century Gothic"/>
          <a:cs typeface="Century Gothic"/>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entury Gothic"/>
          <a:ea typeface="Century Gothic"/>
          <a:cs typeface="Century Gothic"/>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b="def" i="def"/>
      <a:tcStyle>
        <a:tcBdr/>
        <a:fill>
          <a:solidFill>
            <a:srgbClr val="FFFFFF"/>
          </a:solidFill>
        </a:fill>
      </a:tcStyle>
    </a:band2H>
    <a:firstCol>
      <a:tcTxStyle b="on" i="on">
        <a:font>
          <a:latin typeface="Century Gothic"/>
          <a:ea typeface="Century Gothic"/>
          <a:cs typeface="Century Gothic"/>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entury Gothic"/>
          <a:ea typeface="Century Gothic"/>
          <a:cs typeface="Century Gothic"/>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entury Gothic"/>
          <a:ea typeface="Century Gothic"/>
          <a:cs typeface="Century Gothic"/>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Shape 322"/>
          <p:cNvSpPr/>
          <p:nvPr>
            <p:ph type="sldImg"/>
          </p:nvPr>
        </p:nvSpPr>
        <p:spPr>
          <a:xfrm>
            <a:off x="1143000" y="685800"/>
            <a:ext cx="4572000" cy="3429000"/>
          </a:xfrm>
          <a:prstGeom prst="rect">
            <a:avLst/>
          </a:prstGeom>
        </p:spPr>
        <p:txBody>
          <a:bodyPr/>
          <a:lstStyle/>
          <a:p>
            <a:pPr lvl="0"/>
          </a:p>
        </p:txBody>
      </p:sp>
      <p:sp>
        <p:nvSpPr>
          <p:cNvPr id="323" name="Shape 323"/>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Title Slide">
    <p:spTree>
      <p:nvGrpSpPr>
        <p:cNvPr id="1" name=""/>
        <p:cNvGrpSpPr/>
        <p:nvPr/>
      </p:nvGrpSpPr>
      <p:grpSpPr>
        <a:xfrm>
          <a:off x="0" y="0"/>
          <a:ext cx="0" cy="0"/>
          <a:chOff x="0" y="0"/>
          <a:chExt cx="0" cy="0"/>
        </a:xfrm>
      </p:grpSpPr>
      <p:grpSp>
        <p:nvGrpSpPr>
          <p:cNvPr id="46" name="Group 46"/>
          <p:cNvGrpSpPr/>
          <p:nvPr/>
        </p:nvGrpSpPr>
        <p:grpSpPr>
          <a:xfrm>
            <a:off x="0" y="228600"/>
            <a:ext cx="2851518" cy="6638629"/>
            <a:chOff x="0" y="0"/>
            <a:chExt cx="2851516" cy="6638628"/>
          </a:xfrm>
        </p:grpSpPr>
        <p:sp>
          <p:nvSpPr>
            <p:cNvPr id="34" name="Shape 34"/>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35" name="Shape 35"/>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36" name="Shape 36"/>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37" name="Shape 37"/>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38" name="Shape 38"/>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39" name="Shape 39"/>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40" name="Shape 40"/>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41" name="Shape 41"/>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42" name="Shape 42"/>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43" name="Shape 43"/>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44" name="Shape 44"/>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45" name="Shape 45"/>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59" name="Group 59"/>
          <p:cNvGrpSpPr/>
          <p:nvPr/>
        </p:nvGrpSpPr>
        <p:grpSpPr>
          <a:xfrm>
            <a:off x="27221" y="156"/>
            <a:ext cx="2356674" cy="6853097"/>
            <a:chOff x="0" y="0"/>
            <a:chExt cx="2356673" cy="6853095"/>
          </a:xfrm>
        </p:grpSpPr>
        <p:sp>
          <p:nvSpPr>
            <p:cNvPr id="47" name="Shape 47"/>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48" name="Shape 48"/>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49" name="Shape 49"/>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0" name="Shape 50"/>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1" name="Shape 51"/>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2" name="Shape 52"/>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3" name="Shape 53"/>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4" name="Shape 54"/>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5" name="Shape 55"/>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6" name="Shape 56"/>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7" name="Shape 57"/>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58" name="Shape 58"/>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60" name="Shape 60"/>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61" name="Shape 61"/>
          <p:cNvSpPr/>
          <p:nvPr>
            <p:ph type="title"/>
          </p:nvPr>
        </p:nvSpPr>
        <p:spPr>
          <a:xfrm>
            <a:off x="2589213" y="2514600"/>
            <a:ext cx="8915400" cy="2262782"/>
          </a:xfrm>
          <a:prstGeom prst="rect">
            <a:avLst/>
          </a:prstGeom>
        </p:spPr>
        <p:txBody>
          <a:bodyPr anchor="b"/>
          <a:lstStyle>
            <a:lvl1pPr>
              <a:defRPr sz="5400"/>
            </a:lvl1pPr>
          </a:lstStyle>
          <a:p>
            <a:pPr lvl="0">
              <a:defRPr sz="1800">
                <a:solidFill>
                  <a:srgbClr val="000000"/>
                </a:solidFill>
              </a:defRPr>
            </a:pPr>
            <a:r>
              <a:rPr sz="5400">
                <a:solidFill>
                  <a:srgbClr val="178DBB"/>
                </a:solidFill>
              </a:rPr>
              <a:t>Click to edit Master title style</a:t>
            </a:r>
          </a:p>
        </p:txBody>
      </p:sp>
      <p:sp>
        <p:nvSpPr>
          <p:cNvPr id="62" name="Shape 62"/>
          <p:cNvSpPr/>
          <p:nvPr>
            <p:ph type="body" idx="1"/>
          </p:nvPr>
        </p:nvSpPr>
        <p:spPr>
          <a:xfrm>
            <a:off x="2589213" y="4777378"/>
            <a:ext cx="8915400" cy="1126284"/>
          </a:xfrm>
          <a:prstGeom prst="rect">
            <a:avLst/>
          </a:prstGeom>
        </p:spPr>
        <p:txBody>
          <a:bodyPr/>
          <a:lstStyle>
            <a:lvl1pPr marL="0" indent="0">
              <a:buClrTx/>
              <a:buSzTx/>
              <a:buFontTx/>
              <a:buNone/>
              <a:defRPr>
                <a:solidFill>
                  <a:srgbClr val="595959"/>
                </a:solidFill>
              </a:defRPr>
            </a:lvl1pPr>
          </a:lstStyle>
          <a:p>
            <a:pPr lvl="0">
              <a:defRPr>
                <a:solidFill>
                  <a:srgbClr val="000000"/>
                </a:solidFill>
              </a:defRPr>
            </a:pPr>
            <a:r>
              <a:rPr>
                <a:solidFill>
                  <a:srgbClr val="595959"/>
                </a:solidFill>
              </a:rPr>
              <a:t>Click to edit Master subtitle style</a:t>
            </a:r>
          </a:p>
        </p:txBody>
      </p:sp>
      <p:sp>
        <p:nvSpPr>
          <p:cNvPr id="63" name="Shape 63"/>
          <p:cNvSpPr/>
          <p:nvPr/>
        </p:nvSpPr>
        <p:spPr>
          <a:xfrm>
            <a:off x="-1" y="4323810"/>
            <a:ext cx="1742309" cy="778590"/>
          </a:xfrm>
          <a:custGeom>
            <a:avLst/>
            <a:gdLst/>
            <a:ahLst/>
            <a:cxnLst>
              <a:cxn ang="0">
                <a:pos x="wd2" y="hd2"/>
              </a:cxn>
              <a:cxn ang="5400000">
                <a:pos x="wd2" y="hd2"/>
              </a:cxn>
              <a:cxn ang="10800000">
                <a:pos x="wd2" y="hd2"/>
              </a:cxn>
              <a:cxn ang="16200000">
                <a:pos x="wd2" y="hd2"/>
              </a:cxn>
            </a:cxnLst>
            <a:rect l="0" t="0" r="r" b="b"/>
            <a:pathLst>
              <a:path w="21571" h="21600" fill="norm" stroke="1" extrusionOk="0">
                <a:moveTo>
                  <a:pt x="16665" y="21600"/>
                </a:moveTo>
                <a:cubicBezTo>
                  <a:pt x="16839" y="21600"/>
                  <a:pt x="16955" y="21470"/>
                  <a:pt x="17013" y="21340"/>
                </a:cubicBezTo>
                <a:cubicBezTo>
                  <a:pt x="17013" y="21210"/>
                  <a:pt x="17071" y="21210"/>
                  <a:pt x="17071" y="21210"/>
                </a:cubicBezTo>
                <a:cubicBezTo>
                  <a:pt x="21484" y="11320"/>
                  <a:pt x="21484" y="11320"/>
                  <a:pt x="21484" y="11320"/>
                </a:cubicBezTo>
                <a:cubicBezTo>
                  <a:pt x="21600" y="11060"/>
                  <a:pt x="21600" y="10540"/>
                  <a:pt x="21484" y="10149"/>
                </a:cubicBezTo>
                <a:cubicBezTo>
                  <a:pt x="17071" y="390"/>
                  <a:pt x="17071" y="390"/>
                  <a:pt x="17071" y="390"/>
                </a:cubicBezTo>
                <a:cubicBezTo>
                  <a:pt x="17071" y="260"/>
                  <a:pt x="17013" y="260"/>
                  <a:pt x="17013" y="260"/>
                </a:cubicBezTo>
                <a:cubicBezTo>
                  <a:pt x="16955" y="130"/>
                  <a:pt x="16839" y="0"/>
                  <a:pt x="16665" y="0"/>
                </a:cubicBezTo>
                <a:cubicBezTo>
                  <a:pt x="0" y="0"/>
                  <a:pt x="0" y="0"/>
                  <a:pt x="0" y="0"/>
                </a:cubicBezTo>
                <a:cubicBezTo>
                  <a:pt x="0" y="21600"/>
                  <a:pt x="0" y="21600"/>
                  <a:pt x="0" y="21600"/>
                </a:cubicBezTo>
                <a:lnTo>
                  <a:pt x="16665" y="21600"/>
                </a:lnTo>
                <a:close/>
              </a:path>
            </a:pathLst>
          </a:custGeom>
          <a:solidFill>
            <a:srgbClr val="353535"/>
          </a:solidFill>
          <a:ln w="12700">
            <a:miter lim="400000"/>
          </a:ln>
        </p:spPr>
        <p:txBody>
          <a:bodyPr lIns="0" tIns="0" rIns="0" bIns="0"/>
          <a:lstStyle/>
          <a:p>
            <a:pPr lvl="0"/>
          </a:p>
        </p:txBody>
      </p:sp>
      <p:sp>
        <p:nvSpPr>
          <p:cNvPr id="64" name="Shape 64"/>
          <p:cNvSpPr/>
          <p:nvPr>
            <p:ph type="sldNum" sz="quarter" idx="2"/>
          </p:nvPr>
        </p:nvSpPr>
        <p:spPr>
          <a:xfrm>
            <a:off x="531812" y="4513982"/>
            <a:ext cx="779768" cy="396241"/>
          </a:xfrm>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0" showMasterPhAnim="1">
  <p:cSld name="Title and Caption">
    <p:spTree>
      <p:nvGrpSpPr>
        <p:cNvPr id="1" name=""/>
        <p:cNvGrpSpPr/>
        <p:nvPr/>
      </p:nvGrpSpPr>
      <p:grpSpPr>
        <a:xfrm>
          <a:off x="0" y="0"/>
          <a:ext cx="0" cy="0"/>
          <a:chOff x="0" y="0"/>
          <a:chExt cx="0" cy="0"/>
        </a:xfrm>
      </p:grpSpPr>
      <p:grpSp>
        <p:nvGrpSpPr>
          <p:cNvPr id="163" name="Group 163"/>
          <p:cNvGrpSpPr/>
          <p:nvPr/>
        </p:nvGrpSpPr>
        <p:grpSpPr>
          <a:xfrm>
            <a:off x="0" y="228600"/>
            <a:ext cx="2851518" cy="6638629"/>
            <a:chOff x="0" y="0"/>
            <a:chExt cx="2851516" cy="6638628"/>
          </a:xfrm>
        </p:grpSpPr>
        <p:sp>
          <p:nvSpPr>
            <p:cNvPr id="151" name="Shape 151"/>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52" name="Shape 152"/>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53" name="Shape 153"/>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54" name="Shape 154"/>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55" name="Shape 155"/>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56" name="Shape 156"/>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57" name="Shape 157"/>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58" name="Shape 158"/>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59" name="Shape 159"/>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60" name="Shape 160"/>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61" name="Shape 161"/>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62" name="Shape 162"/>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176" name="Group 176"/>
          <p:cNvGrpSpPr/>
          <p:nvPr/>
        </p:nvGrpSpPr>
        <p:grpSpPr>
          <a:xfrm>
            <a:off x="27221" y="156"/>
            <a:ext cx="2356674" cy="6853097"/>
            <a:chOff x="0" y="0"/>
            <a:chExt cx="2356673" cy="6853095"/>
          </a:xfrm>
        </p:grpSpPr>
        <p:sp>
          <p:nvSpPr>
            <p:cNvPr id="164" name="Shape 164"/>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65" name="Shape 165"/>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66" name="Shape 166"/>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67" name="Shape 167"/>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68" name="Shape 168"/>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69" name="Shape 169"/>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70" name="Shape 170"/>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71" name="Shape 171"/>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72" name="Shape 172"/>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73" name="Shape 173"/>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74" name="Shape 174"/>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75" name="Shape 175"/>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177" name="Shape 177"/>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178" name="Shape 178"/>
          <p:cNvSpPr/>
          <p:nvPr>
            <p:ph type="title"/>
          </p:nvPr>
        </p:nvSpPr>
        <p:spPr>
          <a:xfrm>
            <a:off x="2589211" y="348859"/>
            <a:ext cx="8915401" cy="3638522"/>
          </a:xfrm>
          <a:prstGeom prst="rect">
            <a:avLst/>
          </a:prstGeom>
        </p:spPr>
        <p:txBody>
          <a:bodyPr anchor="ctr"/>
          <a:lstStyle>
            <a:lvl1pPr>
              <a:defRPr sz="4800"/>
            </a:lvl1pPr>
          </a:lstStyle>
          <a:p>
            <a:pPr lvl="0">
              <a:defRPr sz="1800">
                <a:solidFill>
                  <a:srgbClr val="000000"/>
                </a:solidFill>
              </a:defRPr>
            </a:pPr>
            <a:r>
              <a:rPr sz="4800">
                <a:solidFill>
                  <a:srgbClr val="178DBB"/>
                </a:solidFill>
              </a:rPr>
              <a:t>Click to edit Master title style</a:t>
            </a:r>
          </a:p>
        </p:txBody>
      </p:sp>
      <p:sp>
        <p:nvSpPr>
          <p:cNvPr id="179" name="Shape 179"/>
          <p:cNvSpPr/>
          <p:nvPr>
            <p:ph type="body" idx="1"/>
          </p:nvPr>
        </p:nvSpPr>
        <p:spPr>
          <a:xfrm>
            <a:off x="2589211" y="3987380"/>
            <a:ext cx="8915401" cy="2289196"/>
          </a:xfrm>
          <a:prstGeom prst="rect">
            <a:avLst/>
          </a:prstGeom>
        </p:spPr>
        <p:txBody>
          <a:bodyPr anchor="ctr"/>
          <a:lstStyle>
            <a:lvl1pPr marL="0" indent="0">
              <a:buClrTx/>
              <a:buSzTx/>
              <a:buFontTx/>
              <a:buNone/>
              <a:defRPr>
                <a:solidFill>
                  <a:srgbClr val="595959"/>
                </a:solidFill>
              </a:defRPr>
            </a:lvl1pPr>
          </a:lstStyle>
          <a:p>
            <a:pPr lvl="0">
              <a:defRPr>
                <a:solidFill>
                  <a:srgbClr val="000000"/>
                </a:solidFill>
              </a:defRPr>
            </a:pPr>
            <a:r>
              <a:rPr>
                <a:solidFill>
                  <a:srgbClr val="595959"/>
                </a:solidFill>
              </a:rPr>
              <a:t>Edit Master text styles</a:t>
            </a:r>
          </a:p>
        </p:txBody>
      </p:sp>
      <p:sp>
        <p:nvSpPr>
          <p:cNvPr id="180" name="Shape 180"/>
          <p:cNvSpPr/>
          <p:nvPr/>
        </p:nvSpPr>
        <p:spPr>
          <a:xfrm flipV="1">
            <a:off x="-4189" y="3178175"/>
            <a:ext cx="1595613" cy="507297"/>
          </a:xfrm>
          <a:custGeom>
            <a:avLst/>
            <a:gdLst/>
            <a:ahLst/>
            <a:cxnLst>
              <a:cxn ang="0">
                <a:pos x="wd2" y="hd2"/>
              </a:cxn>
              <a:cxn ang="5400000">
                <a:pos x="wd2" y="hd2"/>
              </a:cxn>
              <a:cxn ang="10800000">
                <a:pos x="wd2" y="hd2"/>
              </a:cxn>
              <a:cxn ang="16200000">
                <a:pos x="wd2" y="hd2"/>
              </a:cxn>
            </a:cxnLst>
            <a:rect l="0" t="0" r="r" b="b"/>
            <a:pathLst>
              <a:path w="21568" h="21600" fill="norm" stroke="1"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rgbClr val="353535"/>
          </a:solidFill>
          <a:ln w="12700">
            <a:miter lim="400000"/>
          </a:ln>
        </p:spPr>
        <p:txBody>
          <a:bodyPr lIns="0" tIns="0" rIns="0" bIns="0"/>
          <a:lstStyle/>
          <a:p>
            <a:pPr lvl="0"/>
          </a:p>
        </p:txBody>
      </p:sp>
      <p:sp>
        <p:nvSpPr>
          <p:cNvPr id="181" name="Shape 181"/>
          <p:cNvSpPr/>
          <p:nvPr>
            <p:ph type="sldNum" sz="quarter" idx="2"/>
          </p:nvPr>
        </p:nvSpPr>
        <p:spPr>
          <a:xfrm>
            <a:off x="531812" y="3228581"/>
            <a:ext cx="779768" cy="396241"/>
          </a:xfrm>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0" showMasterPhAnim="1">
  <p:cSld name="Quote with Caption">
    <p:spTree>
      <p:nvGrpSpPr>
        <p:cNvPr id="1" name=""/>
        <p:cNvGrpSpPr/>
        <p:nvPr/>
      </p:nvGrpSpPr>
      <p:grpSpPr>
        <a:xfrm>
          <a:off x="0" y="0"/>
          <a:ext cx="0" cy="0"/>
          <a:chOff x="0" y="0"/>
          <a:chExt cx="0" cy="0"/>
        </a:xfrm>
      </p:grpSpPr>
      <p:grpSp>
        <p:nvGrpSpPr>
          <p:cNvPr id="195" name="Group 195"/>
          <p:cNvGrpSpPr/>
          <p:nvPr/>
        </p:nvGrpSpPr>
        <p:grpSpPr>
          <a:xfrm>
            <a:off x="0" y="228600"/>
            <a:ext cx="2851518" cy="6638629"/>
            <a:chOff x="0" y="0"/>
            <a:chExt cx="2851516" cy="6638628"/>
          </a:xfrm>
        </p:grpSpPr>
        <p:sp>
          <p:nvSpPr>
            <p:cNvPr id="183" name="Shape 183"/>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84" name="Shape 184"/>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85" name="Shape 185"/>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86" name="Shape 186"/>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87" name="Shape 187"/>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88" name="Shape 188"/>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89" name="Shape 189"/>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90" name="Shape 190"/>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91" name="Shape 191"/>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92" name="Shape 192"/>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93" name="Shape 193"/>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94" name="Shape 194"/>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208" name="Group 208"/>
          <p:cNvGrpSpPr/>
          <p:nvPr/>
        </p:nvGrpSpPr>
        <p:grpSpPr>
          <a:xfrm>
            <a:off x="27221" y="156"/>
            <a:ext cx="2356674" cy="6853097"/>
            <a:chOff x="0" y="0"/>
            <a:chExt cx="2356673" cy="6853095"/>
          </a:xfrm>
        </p:grpSpPr>
        <p:sp>
          <p:nvSpPr>
            <p:cNvPr id="196" name="Shape 196"/>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97" name="Shape 197"/>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98" name="Shape 198"/>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99" name="Shape 199"/>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0" name="Shape 200"/>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1" name="Shape 201"/>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2" name="Shape 202"/>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3" name="Shape 203"/>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4" name="Shape 204"/>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5" name="Shape 205"/>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6" name="Shape 206"/>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7" name="Shape 207"/>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209" name="Shape 209"/>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210" name="Shape 210"/>
          <p:cNvSpPr/>
          <p:nvPr>
            <p:ph type="title"/>
          </p:nvPr>
        </p:nvSpPr>
        <p:spPr>
          <a:xfrm>
            <a:off x="2849948" y="609600"/>
            <a:ext cx="8393927" cy="2895600"/>
          </a:xfrm>
          <a:prstGeom prst="rect">
            <a:avLst/>
          </a:prstGeom>
        </p:spPr>
        <p:txBody>
          <a:bodyPr anchor="ctr"/>
          <a:lstStyle>
            <a:lvl1pPr>
              <a:defRPr sz="4800"/>
            </a:lvl1pPr>
          </a:lstStyle>
          <a:p>
            <a:pPr lvl="0">
              <a:defRPr sz="1800">
                <a:solidFill>
                  <a:srgbClr val="000000"/>
                </a:solidFill>
              </a:defRPr>
            </a:pPr>
            <a:r>
              <a:rPr sz="4800">
                <a:solidFill>
                  <a:srgbClr val="178DBB"/>
                </a:solidFill>
              </a:rPr>
              <a:t>Click to edit Master title style</a:t>
            </a:r>
          </a:p>
        </p:txBody>
      </p:sp>
      <p:sp>
        <p:nvSpPr>
          <p:cNvPr id="211" name="Shape 211"/>
          <p:cNvSpPr/>
          <p:nvPr>
            <p:ph type="body" idx="1"/>
          </p:nvPr>
        </p:nvSpPr>
        <p:spPr>
          <a:xfrm>
            <a:off x="3275012" y="3505200"/>
            <a:ext cx="7536555" cy="381000"/>
          </a:xfrm>
          <a:prstGeom prst="rect">
            <a:avLst/>
          </a:prstGeom>
        </p:spPr>
        <p:txBody>
          <a:bodyPr anchor="ctr">
            <a:noAutofit/>
          </a:bodyPr>
          <a:lstStyle>
            <a:lvl1pPr marL="0" indent="0">
              <a:buClrTx/>
              <a:buSzTx/>
              <a:buFontTx/>
              <a:buNone/>
              <a:defRPr sz="1600">
                <a:solidFill>
                  <a:srgbClr val="808080"/>
                </a:solidFill>
              </a:defRPr>
            </a:lvl1pPr>
          </a:lstStyle>
          <a:p>
            <a:pPr lvl="0">
              <a:defRPr sz="1800">
                <a:solidFill>
                  <a:srgbClr val="000000"/>
                </a:solidFill>
              </a:defRPr>
            </a:pPr>
            <a:r>
              <a:rPr sz="1600">
                <a:solidFill>
                  <a:srgbClr val="808080"/>
                </a:solidFill>
              </a:rPr>
              <a:t>Edit Master text styles</a:t>
            </a:r>
          </a:p>
        </p:txBody>
      </p:sp>
      <p:sp>
        <p:nvSpPr>
          <p:cNvPr id="212" name="Shape 212"/>
          <p:cNvSpPr/>
          <p:nvPr/>
        </p:nvSpPr>
        <p:spPr>
          <a:xfrm flipV="1">
            <a:off x="-4189" y="3178175"/>
            <a:ext cx="1595613" cy="507297"/>
          </a:xfrm>
          <a:custGeom>
            <a:avLst/>
            <a:gdLst/>
            <a:ahLst/>
            <a:cxnLst>
              <a:cxn ang="0">
                <a:pos x="wd2" y="hd2"/>
              </a:cxn>
              <a:cxn ang="5400000">
                <a:pos x="wd2" y="hd2"/>
              </a:cxn>
              <a:cxn ang="10800000">
                <a:pos x="wd2" y="hd2"/>
              </a:cxn>
              <a:cxn ang="16200000">
                <a:pos x="wd2" y="hd2"/>
              </a:cxn>
            </a:cxnLst>
            <a:rect l="0" t="0" r="r" b="b"/>
            <a:pathLst>
              <a:path w="21568" h="21600" fill="norm" stroke="1"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rgbClr val="353535"/>
          </a:solidFill>
          <a:ln w="12700">
            <a:miter lim="400000"/>
          </a:ln>
        </p:spPr>
        <p:txBody>
          <a:bodyPr lIns="0" tIns="0" rIns="0" bIns="0"/>
          <a:lstStyle/>
          <a:p>
            <a:pPr lvl="0"/>
          </a:p>
        </p:txBody>
      </p:sp>
      <p:sp>
        <p:nvSpPr>
          <p:cNvPr id="213" name="Shape 213"/>
          <p:cNvSpPr/>
          <p:nvPr>
            <p:ph type="sldNum" sz="quarter" idx="2"/>
          </p:nvPr>
        </p:nvSpPr>
        <p:spPr>
          <a:xfrm>
            <a:off x="531812" y="3228581"/>
            <a:ext cx="779768" cy="396241"/>
          </a:xfrm>
          <a:prstGeom prst="rect">
            <a:avLst/>
          </a:prstGeom>
        </p:spPr>
        <p:txBody>
          <a:bodyPr/>
          <a:lstStyle/>
          <a:p>
            <a:pPr lvl="0"/>
            <a:fld id="{86CB4B4D-7CA3-9044-876B-883B54F8677D}" type="slidenum"/>
          </a:p>
        </p:txBody>
      </p:sp>
      <p:sp>
        <p:nvSpPr>
          <p:cNvPr id="214" name="Shape 214"/>
          <p:cNvSpPr/>
          <p:nvPr/>
        </p:nvSpPr>
        <p:spPr>
          <a:xfrm>
            <a:off x="2467652" y="327092"/>
            <a:ext cx="609601" cy="122660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sz="8000">
                <a:solidFill>
                  <a:srgbClr val="353535"/>
                </a:solidFill>
                <a:latin typeface="Arial"/>
                <a:ea typeface="Arial"/>
                <a:cs typeface="Arial"/>
                <a:sym typeface="Arial"/>
              </a:defRPr>
            </a:lvl1pPr>
          </a:lstStyle>
          <a:p>
            <a:pPr lvl="0">
              <a:defRPr sz="1800">
                <a:solidFill>
                  <a:srgbClr val="000000"/>
                </a:solidFill>
              </a:defRPr>
            </a:pPr>
            <a:r>
              <a:rPr sz="8000">
                <a:solidFill>
                  <a:srgbClr val="353535"/>
                </a:solidFill>
              </a:rPr>
              <a:t>“</a:t>
            </a:r>
          </a:p>
        </p:txBody>
      </p:sp>
      <p:sp>
        <p:nvSpPr>
          <p:cNvPr id="215" name="Shape 215"/>
          <p:cNvSpPr/>
          <p:nvPr/>
        </p:nvSpPr>
        <p:spPr>
          <a:xfrm>
            <a:off x="11114851" y="2584393"/>
            <a:ext cx="609601" cy="122660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sz="8000">
                <a:solidFill>
                  <a:srgbClr val="353535"/>
                </a:solidFill>
                <a:latin typeface="Arial"/>
                <a:ea typeface="Arial"/>
                <a:cs typeface="Arial"/>
                <a:sym typeface="Arial"/>
              </a:defRPr>
            </a:lvl1pPr>
          </a:lstStyle>
          <a:p>
            <a:pPr lvl="0">
              <a:defRPr sz="1800">
                <a:solidFill>
                  <a:srgbClr val="000000"/>
                </a:solidFill>
              </a:defRPr>
            </a:pPr>
            <a:r>
              <a:rPr sz="8000">
                <a:solidFill>
                  <a:srgbClr val="353535"/>
                </a:solidFill>
              </a:rPr>
              <a:t>”</a:t>
            </a:r>
          </a:p>
        </p:txBody>
      </p:sp>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0" showMasterPhAnim="1">
  <p:cSld name="Name Card">
    <p:spTree>
      <p:nvGrpSpPr>
        <p:cNvPr id="1" name=""/>
        <p:cNvGrpSpPr/>
        <p:nvPr/>
      </p:nvGrpSpPr>
      <p:grpSpPr>
        <a:xfrm>
          <a:off x="0" y="0"/>
          <a:ext cx="0" cy="0"/>
          <a:chOff x="0" y="0"/>
          <a:chExt cx="0" cy="0"/>
        </a:xfrm>
      </p:grpSpPr>
      <p:grpSp>
        <p:nvGrpSpPr>
          <p:cNvPr id="229" name="Group 229"/>
          <p:cNvGrpSpPr/>
          <p:nvPr/>
        </p:nvGrpSpPr>
        <p:grpSpPr>
          <a:xfrm>
            <a:off x="0" y="228600"/>
            <a:ext cx="2851518" cy="6638629"/>
            <a:chOff x="0" y="0"/>
            <a:chExt cx="2851516" cy="6638628"/>
          </a:xfrm>
        </p:grpSpPr>
        <p:sp>
          <p:nvSpPr>
            <p:cNvPr id="217" name="Shape 217"/>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18" name="Shape 218"/>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19" name="Shape 219"/>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0" name="Shape 220"/>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1" name="Shape 221"/>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2" name="Shape 222"/>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3" name="Shape 223"/>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4" name="Shape 224"/>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5" name="Shape 225"/>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6" name="Shape 226"/>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7" name="Shape 227"/>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28" name="Shape 228"/>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242" name="Group 242"/>
          <p:cNvGrpSpPr/>
          <p:nvPr/>
        </p:nvGrpSpPr>
        <p:grpSpPr>
          <a:xfrm>
            <a:off x="27221" y="156"/>
            <a:ext cx="2356674" cy="6853097"/>
            <a:chOff x="0" y="0"/>
            <a:chExt cx="2356673" cy="6853095"/>
          </a:xfrm>
        </p:grpSpPr>
        <p:sp>
          <p:nvSpPr>
            <p:cNvPr id="230" name="Shape 230"/>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1" name="Shape 231"/>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2" name="Shape 232"/>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3" name="Shape 233"/>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4" name="Shape 234"/>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5" name="Shape 235"/>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6" name="Shape 236"/>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7" name="Shape 237"/>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8" name="Shape 238"/>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9" name="Shape 239"/>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40" name="Shape 240"/>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41" name="Shape 241"/>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243" name="Shape 243"/>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244" name="Shape 244"/>
          <p:cNvSpPr/>
          <p:nvPr>
            <p:ph type="title"/>
          </p:nvPr>
        </p:nvSpPr>
        <p:spPr>
          <a:xfrm>
            <a:off x="2589213" y="723900"/>
            <a:ext cx="8915401" cy="4439345"/>
          </a:xfrm>
          <a:prstGeom prst="rect">
            <a:avLst/>
          </a:prstGeom>
        </p:spPr>
        <p:txBody>
          <a:bodyPr anchor="b"/>
          <a:lstStyle>
            <a:lvl1pPr>
              <a:defRPr sz="4800"/>
            </a:lvl1pPr>
          </a:lstStyle>
          <a:p>
            <a:pPr lvl="0">
              <a:defRPr sz="1800">
                <a:solidFill>
                  <a:srgbClr val="000000"/>
                </a:solidFill>
              </a:defRPr>
            </a:pPr>
            <a:r>
              <a:rPr sz="4800">
                <a:solidFill>
                  <a:srgbClr val="178DBB"/>
                </a:solidFill>
              </a:rPr>
              <a:t>Click to edit Master title style</a:t>
            </a:r>
          </a:p>
        </p:txBody>
      </p:sp>
      <p:sp>
        <p:nvSpPr>
          <p:cNvPr id="245" name="Shape 245"/>
          <p:cNvSpPr/>
          <p:nvPr>
            <p:ph type="body" idx="1"/>
          </p:nvPr>
        </p:nvSpPr>
        <p:spPr>
          <a:xfrm>
            <a:off x="2589213" y="5181600"/>
            <a:ext cx="8915401" cy="1676400"/>
          </a:xfrm>
          <a:prstGeom prst="rect">
            <a:avLst/>
          </a:prstGeom>
        </p:spPr>
        <p:txBody>
          <a:bodyPr/>
          <a:lstStyle>
            <a:lvl1pPr marL="0" indent="0">
              <a:buClrTx/>
              <a:buSzTx/>
              <a:buFontTx/>
              <a:buNone/>
              <a:defRPr>
                <a:solidFill>
                  <a:srgbClr val="595959"/>
                </a:solidFill>
              </a:defRPr>
            </a:lvl1pPr>
          </a:lstStyle>
          <a:p>
            <a:pPr lvl="0">
              <a:defRPr>
                <a:solidFill>
                  <a:srgbClr val="000000"/>
                </a:solidFill>
              </a:defRPr>
            </a:pPr>
            <a:r>
              <a:rPr>
                <a:solidFill>
                  <a:srgbClr val="595959"/>
                </a:solidFill>
              </a:rPr>
              <a:t>Edit Master text styles</a:t>
            </a:r>
          </a:p>
        </p:txBody>
      </p:sp>
      <p:sp>
        <p:nvSpPr>
          <p:cNvPr id="246" name="Shape 246"/>
          <p:cNvSpPr/>
          <p:nvPr/>
        </p:nvSpPr>
        <p:spPr>
          <a:xfrm flipV="1">
            <a:off x="-4189" y="4911725"/>
            <a:ext cx="1595613" cy="507297"/>
          </a:xfrm>
          <a:custGeom>
            <a:avLst/>
            <a:gdLst/>
            <a:ahLst/>
            <a:cxnLst>
              <a:cxn ang="0">
                <a:pos x="wd2" y="hd2"/>
              </a:cxn>
              <a:cxn ang="5400000">
                <a:pos x="wd2" y="hd2"/>
              </a:cxn>
              <a:cxn ang="10800000">
                <a:pos x="wd2" y="hd2"/>
              </a:cxn>
              <a:cxn ang="16200000">
                <a:pos x="wd2" y="hd2"/>
              </a:cxn>
            </a:cxnLst>
            <a:rect l="0" t="0" r="r" b="b"/>
            <a:pathLst>
              <a:path w="21568" h="21600" fill="norm" stroke="1"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rgbClr val="353535"/>
          </a:solidFill>
          <a:ln w="12700">
            <a:miter lim="400000"/>
          </a:ln>
        </p:spPr>
        <p:txBody>
          <a:bodyPr lIns="0" tIns="0" rIns="0" bIns="0"/>
          <a:lstStyle/>
          <a:p>
            <a:pPr lvl="0"/>
          </a:p>
        </p:txBody>
      </p:sp>
      <p:sp>
        <p:nvSpPr>
          <p:cNvPr id="247" name="Shape 247"/>
          <p:cNvSpPr/>
          <p:nvPr>
            <p:ph type="sldNum" sz="quarter" idx="2"/>
          </p:nvPr>
        </p:nvSpPr>
        <p:spPr>
          <a:xfrm>
            <a:off x="531812" y="4967529"/>
            <a:ext cx="779768" cy="396241"/>
          </a:xfrm>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0" showMasterPhAnim="1">
  <p:cSld name="Quote Name Card">
    <p:spTree>
      <p:nvGrpSpPr>
        <p:cNvPr id="1" name=""/>
        <p:cNvGrpSpPr/>
        <p:nvPr/>
      </p:nvGrpSpPr>
      <p:grpSpPr>
        <a:xfrm>
          <a:off x="0" y="0"/>
          <a:ext cx="0" cy="0"/>
          <a:chOff x="0" y="0"/>
          <a:chExt cx="0" cy="0"/>
        </a:xfrm>
      </p:grpSpPr>
      <p:grpSp>
        <p:nvGrpSpPr>
          <p:cNvPr id="261" name="Group 261"/>
          <p:cNvGrpSpPr/>
          <p:nvPr/>
        </p:nvGrpSpPr>
        <p:grpSpPr>
          <a:xfrm>
            <a:off x="0" y="228600"/>
            <a:ext cx="2851518" cy="6638629"/>
            <a:chOff x="0" y="0"/>
            <a:chExt cx="2851516" cy="6638628"/>
          </a:xfrm>
        </p:grpSpPr>
        <p:sp>
          <p:nvSpPr>
            <p:cNvPr id="249" name="Shape 249"/>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0" name="Shape 250"/>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1" name="Shape 251"/>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2" name="Shape 252"/>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3" name="Shape 253"/>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4" name="Shape 254"/>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5" name="Shape 255"/>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6" name="Shape 256"/>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7" name="Shape 257"/>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8" name="Shape 258"/>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59" name="Shape 259"/>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60" name="Shape 260"/>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274" name="Group 274"/>
          <p:cNvGrpSpPr/>
          <p:nvPr/>
        </p:nvGrpSpPr>
        <p:grpSpPr>
          <a:xfrm>
            <a:off x="27221" y="156"/>
            <a:ext cx="2356674" cy="6853097"/>
            <a:chOff x="0" y="0"/>
            <a:chExt cx="2356673" cy="6853095"/>
          </a:xfrm>
        </p:grpSpPr>
        <p:sp>
          <p:nvSpPr>
            <p:cNvPr id="262" name="Shape 262"/>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63" name="Shape 263"/>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64" name="Shape 264"/>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65" name="Shape 265"/>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66" name="Shape 266"/>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67" name="Shape 267"/>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68" name="Shape 268"/>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69" name="Shape 269"/>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70" name="Shape 270"/>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71" name="Shape 271"/>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72" name="Shape 272"/>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73" name="Shape 273"/>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275" name="Shape 275"/>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276" name="Shape 276"/>
          <p:cNvSpPr/>
          <p:nvPr>
            <p:ph type="title"/>
          </p:nvPr>
        </p:nvSpPr>
        <p:spPr>
          <a:xfrm>
            <a:off x="2849948" y="389744"/>
            <a:ext cx="8393927" cy="3335312"/>
          </a:xfrm>
          <a:prstGeom prst="rect">
            <a:avLst/>
          </a:prstGeom>
        </p:spPr>
        <p:txBody>
          <a:bodyPr anchor="ctr"/>
          <a:lstStyle>
            <a:lvl1pPr>
              <a:defRPr sz="4800"/>
            </a:lvl1pPr>
          </a:lstStyle>
          <a:p>
            <a:pPr lvl="0">
              <a:defRPr sz="1800">
                <a:solidFill>
                  <a:srgbClr val="000000"/>
                </a:solidFill>
              </a:defRPr>
            </a:pPr>
            <a:r>
              <a:rPr sz="4800">
                <a:solidFill>
                  <a:srgbClr val="178DBB"/>
                </a:solidFill>
              </a:rPr>
              <a:t>Click to edit Master title style</a:t>
            </a:r>
          </a:p>
        </p:txBody>
      </p:sp>
      <p:sp>
        <p:nvSpPr>
          <p:cNvPr id="277" name="Shape 277"/>
          <p:cNvSpPr/>
          <p:nvPr>
            <p:ph type="body" idx="1"/>
          </p:nvPr>
        </p:nvSpPr>
        <p:spPr>
          <a:xfrm>
            <a:off x="2589211" y="3725055"/>
            <a:ext cx="8915401" cy="1456545"/>
          </a:xfrm>
          <a:prstGeom prst="rect">
            <a:avLst/>
          </a:prstGeom>
        </p:spPr>
        <p:txBody>
          <a:bodyPr anchor="b">
            <a:noAutofit/>
          </a:bodyPr>
          <a:lstStyle>
            <a:lvl1pPr marL="0" indent="0">
              <a:buClrTx/>
              <a:buSzTx/>
              <a:buFontTx/>
              <a:buNone/>
              <a:defRPr sz="2400">
                <a:solidFill>
                  <a:srgbClr val="353535"/>
                </a:solidFill>
              </a:defRPr>
            </a:lvl1pPr>
          </a:lstStyle>
          <a:p>
            <a:pPr lvl="0">
              <a:defRPr sz="1800">
                <a:solidFill>
                  <a:srgbClr val="000000"/>
                </a:solidFill>
              </a:defRPr>
            </a:pPr>
            <a:r>
              <a:rPr sz="2400">
                <a:solidFill>
                  <a:srgbClr val="353535"/>
                </a:solidFill>
              </a:rPr>
              <a:t>Edit Master text styles</a:t>
            </a:r>
          </a:p>
        </p:txBody>
      </p:sp>
      <p:sp>
        <p:nvSpPr>
          <p:cNvPr id="278" name="Shape 278"/>
          <p:cNvSpPr/>
          <p:nvPr/>
        </p:nvSpPr>
        <p:spPr>
          <a:xfrm flipV="1">
            <a:off x="-4189" y="4911725"/>
            <a:ext cx="1595613" cy="507297"/>
          </a:xfrm>
          <a:custGeom>
            <a:avLst/>
            <a:gdLst/>
            <a:ahLst/>
            <a:cxnLst>
              <a:cxn ang="0">
                <a:pos x="wd2" y="hd2"/>
              </a:cxn>
              <a:cxn ang="5400000">
                <a:pos x="wd2" y="hd2"/>
              </a:cxn>
              <a:cxn ang="10800000">
                <a:pos x="wd2" y="hd2"/>
              </a:cxn>
              <a:cxn ang="16200000">
                <a:pos x="wd2" y="hd2"/>
              </a:cxn>
            </a:cxnLst>
            <a:rect l="0" t="0" r="r" b="b"/>
            <a:pathLst>
              <a:path w="21568" h="21600" fill="norm" stroke="1"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rgbClr val="353535"/>
          </a:solidFill>
          <a:ln w="12700">
            <a:miter lim="400000"/>
          </a:ln>
        </p:spPr>
        <p:txBody>
          <a:bodyPr lIns="0" tIns="0" rIns="0" bIns="0"/>
          <a:lstStyle/>
          <a:p>
            <a:pPr lvl="0"/>
          </a:p>
        </p:txBody>
      </p:sp>
      <p:sp>
        <p:nvSpPr>
          <p:cNvPr id="279" name="Shape 279"/>
          <p:cNvSpPr/>
          <p:nvPr>
            <p:ph type="sldNum" sz="quarter" idx="2"/>
          </p:nvPr>
        </p:nvSpPr>
        <p:spPr>
          <a:xfrm>
            <a:off x="531812" y="4967529"/>
            <a:ext cx="779768" cy="396241"/>
          </a:xfrm>
          <a:prstGeom prst="rect">
            <a:avLst/>
          </a:prstGeom>
        </p:spPr>
        <p:txBody>
          <a:bodyPr/>
          <a:lstStyle/>
          <a:p>
            <a:pPr lvl="0"/>
            <a:fld id="{86CB4B4D-7CA3-9044-876B-883B54F8677D}" type="slidenum"/>
          </a:p>
        </p:txBody>
      </p:sp>
      <p:sp>
        <p:nvSpPr>
          <p:cNvPr id="280" name="Shape 280"/>
          <p:cNvSpPr/>
          <p:nvPr/>
        </p:nvSpPr>
        <p:spPr>
          <a:xfrm>
            <a:off x="2467652" y="327092"/>
            <a:ext cx="609601" cy="122660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sz="8000">
                <a:solidFill>
                  <a:srgbClr val="353535"/>
                </a:solidFill>
                <a:latin typeface="Arial"/>
                <a:ea typeface="Arial"/>
                <a:cs typeface="Arial"/>
                <a:sym typeface="Arial"/>
              </a:defRPr>
            </a:lvl1pPr>
          </a:lstStyle>
          <a:p>
            <a:pPr lvl="0">
              <a:defRPr sz="1800">
                <a:solidFill>
                  <a:srgbClr val="000000"/>
                </a:solidFill>
              </a:defRPr>
            </a:pPr>
            <a:r>
              <a:rPr sz="8000">
                <a:solidFill>
                  <a:srgbClr val="353535"/>
                </a:solidFill>
              </a:rPr>
              <a:t>“</a:t>
            </a:r>
          </a:p>
        </p:txBody>
      </p:sp>
      <p:sp>
        <p:nvSpPr>
          <p:cNvPr id="281" name="Shape 281"/>
          <p:cNvSpPr/>
          <p:nvPr/>
        </p:nvSpPr>
        <p:spPr>
          <a:xfrm>
            <a:off x="11114851" y="2584393"/>
            <a:ext cx="609601" cy="122660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sz="8000">
                <a:solidFill>
                  <a:srgbClr val="353535"/>
                </a:solidFill>
                <a:latin typeface="Arial"/>
                <a:ea typeface="Arial"/>
                <a:cs typeface="Arial"/>
                <a:sym typeface="Arial"/>
              </a:defRPr>
            </a:lvl1pPr>
          </a:lstStyle>
          <a:p>
            <a:pPr lvl="0">
              <a:defRPr sz="1800">
                <a:solidFill>
                  <a:srgbClr val="000000"/>
                </a:solidFill>
              </a:defRPr>
            </a:pPr>
            <a:r>
              <a:rPr sz="8000">
                <a:solidFill>
                  <a:srgbClr val="353535"/>
                </a:solidFill>
              </a:rPr>
              <a:t>”</a:t>
            </a:r>
          </a:p>
        </p:txBody>
      </p:sp>
    </p:spTree>
  </p:cSld>
  <p:clrMapOvr>
    <a:masterClrMapping/>
  </p:clrMapOvr>
  <p:transitio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0" showMasterPhAnim="1">
  <p:cSld name="True or False">
    <p:spTree>
      <p:nvGrpSpPr>
        <p:cNvPr id="1" name=""/>
        <p:cNvGrpSpPr/>
        <p:nvPr/>
      </p:nvGrpSpPr>
      <p:grpSpPr>
        <a:xfrm>
          <a:off x="0" y="0"/>
          <a:ext cx="0" cy="0"/>
          <a:chOff x="0" y="0"/>
          <a:chExt cx="0" cy="0"/>
        </a:xfrm>
      </p:grpSpPr>
      <p:grpSp>
        <p:nvGrpSpPr>
          <p:cNvPr id="295" name="Group 295"/>
          <p:cNvGrpSpPr/>
          <p:nvPr/>
        </p:nvGrpSpPr>
        <p:grpSpPr>
          <a:xfrm>
            <a:off x="0" y="228600"/>
            <a:ext cx="2851518" cy="6638629"/>
            <a:chOff x="0" y="0"/>
            <a:chExt cx="2851516" cy="6638628"/>
          </a:xfrm>
        </p:grpSpPr>
        <p:sp>
          <p:nvSpPr>
            <p:cNvPr id="283" name="Shape 283"/>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84" name="Shape 284"/>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85" name="Shape 285"/>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86" name="Shape 286"/>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87" name="Shape 287"/>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88" name="Shape 288"/>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89" name="Shape 289"/>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90" name="Shape 290"/>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91" name="Shape 291"/>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92" name="Shape 292"/>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93" name="Shape 293"/>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294" name="Shape 294"/>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308" name="Group 308"/>
          <p:cNvGrpSpPr/>
          <p:nvPr/>
        </p:nvGrpSpPr>
        <p:grpSpPr>
          <a:xfrm>
            <a:off x="27221" y="156"/>
            <a:ext cx="2356674" cy="6853097"/>
            <a:chOff x="0" y="0"/>
            <a:chExt cx="2356673" cy="6853095"/>
          </a:xfrm>
        </p:grpSpPr>
        <p:sp>
          <p:nvSpPr>
            <p:cNvPr id="296" name="Shape 296"/>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97" name="Shape 297"/>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98" name="Shape 298"/>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99" name="Shape 299"/>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300" name="Shape 300"/>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301" name="Shape 301"/>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302" name="Shape 302"/>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303" name="Shape 303"/>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304" name="Shape 304"/>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305" name="Shape 305"/>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306" name="Shape 306"/>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307" name="Shape 307"/>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309" name="Shape 309"/>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310" name="Shape 310"/>
          <p:cNvSpPr/>
          <p:nvPr>
            <p:ph type="title"/>
          </p:nvPr>
        </p:nvSpPr>
        <p:spPr>
          <a:xfrm>
            <a:off x="2589211" y="403446"/>
            <a:ext cx="8915401" cy="3327942"/>
          </a:xfrm>
          <a:prstGeom prst="rect">
            <a:avLst/>
          </a:prstGeom>
        </p:spPr>
        <p:txBody>
          <a:bodyPr anchor="ctr"/>
          <a:lstStyle>
            <a:lvl1pPr>
              <a:defRPr sz="4800"/>
            </a:lvl1pPr>
          </a:lstStyle>
          <a:p>
            <a:pPr lvl="0">
              <a:defRPr sz="1800">
                <a:solidFill>
                  <a:srgbClr val="000000"/>
                </a:solidFill>
              </a:defRPr>
            </a:pPr>
            <a:r>
              <a:rPr sz="4800">
                <a:solidFill>
                  <a:srgbClr val="178DBB"/>
                </a:solidFill>
              </a:rPr>
              <a:t>Click to edit Master title style</a:t>
            </a:r>
          </a:p>
        </p:txBody>
      </p:sp>
      <p:sp>
        <p:nvSpPr>
          <p:cNvPr id="311" name="Shape 311"/>
          <p:cNvSpPr/>
          <p:nvPr>
            <p:ph type="body" idx="1"/>
          </p:nvPr>
        </p:nvSpPr>
        <p:spPr>
          <a:xfrm>
            <a:off x="2589211" y="3731387"/>
            <a:ext cx="8915401" cy="1450213"/>
          </a:xfrm>
          <a:prstGeom prst="rect">
            <a:avLst/>
          </a:prstGeom>
        </p:spPr>
        <p:txBody>
          <a:bodyPr anchor="b">
            <a:noAutofit/>
          </a:bodyPr>
          <a:lstStyle>
            <a:lvl1pPr marL="0" indent="0">
              <a:buClrTx/>
              <a:buSzTx/>
              <a:buFontTx/>
              <a:buNone/>
              <a:defRPr sz="2400">
                <a:solidFill>
                  <a:srgbClr val="353535"/>
                </a:solidFill>
              </a:defRPr>
            </a:lvl1pPr>
          </a:lstStyle>
          <a:p>
            <a:pPr lvl="0">
              <a:defRPr sz="1800">
                <a:solidFill>
                  <a:srgbClr val="000000"/>
                </a:solidFill>
              </a:defRPr>
            </a:pPr>
            <a:r>
              <a:rPr sz="2400">
                <a:solidFill>
                  <a:srgbClr val="353535"/>
                </a:solidFill>
              </a:rPr>
              <a:t>Edit Master text styles</a:t>
            </a:r>
          </a:p>
        </p:txBody>
      </p:sp>
      <p:sp>
        <p:nvSpPr>
          <p:cNvPr id="312" name="Shape 312"/>
          <p:cNvSpPr/>
          <p:nvPr/>
        </p:nvSpPr>
        <p:spPr>
          <a:xfrm flipV="1">
            <a:off x="-4189" y="4911725"/>
            <a:ext cx="1595613" cy="507297"/>
          </a:xfrm>
          <a:custGeom>
            <a:avLst/>
            <a:gdLst/>
            <a:ahLst/>
            <a:cxnLst>
              <a:cxn ang="0">
                <a:pos x="wd2" y="hd2"/>
              </a:cxn>
              <a:cxn ang="5400000">
                <a:pos x="wd2" y="hd2"/>
              </a:cxn>
              <a:cxn ang="10800000">
                <a:pos x="wd2" y="hd2"/>
              </a:cxn>
              <a:cxn ang="16200000">
                <a:pos x="wd2" y="hd2"/>
              </a:cxn>
            </a:cxnLst>
            <a:rect l="0" t="0" r="r" b="b"/>
            <a:pathLst>
              <a:path w="21568" h="21600" fill="norm" stroke="1"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rgbClr val="353535"/>
          </a:solidFill>
          <a:ln w="12700">
            <a:miter lim="400000"/>
          </a:ln>
        </p:spPr>
        <p:txBody>
          <a:bodyPr lIns="0" tIns="0" rIns="0" bIns="0"/>
          <a:lstStyle/>
          <a:p>
            <a:pPr lvl="0"/>
          </a:p>
        </p:txBody>
      </p:sp>
      <p:sp>
        <p:nvSpPr>
          <p:cNvPr id="313" name="Shape 313"/>
          <p:cNvSpPr/>
          <p:nvPr>
            <p:ph type="sldNum" sz="quarter" idx="2"/>
          </p:nvPr>
        </p:nvSpPr>
        <p:spPr>
          <a:xfrm>
            <a:off x="531812" y="4967529"/>
            <a:ext cx="779768" cy="396241"/>
          </a:xfrm>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1" showMasterPhAnim="1">
  <p:cSld name="Title and Vertical Text">
    <p:spTree>
      <p:nvGrpSpPr>
        <p:cNvPr id="1" name=""/>
        <p:cNvGrpSpPr/>
        <p:nvPr/>
      </p:nvGrpSpPr>
      <p:grpSpPr>
        <a:xfrm>
          <a:off x="0" y="0"/>
          <a:ext cx="0" cy="0"/>
          <a:chOff x="0" y="0"/>
          <a:chExt cx="0" cy="0"/>
        </a:xfrm>
      </p:grpSpPr>
      <p:sp>
        <p:nvSpPr>
          <p:cNvPr id="315" name="Shape 315"/>
          <p:cNvSpPr/>
          <p:nvPr>
            <p:ph type="title"/>
          </p:nvPr>
        </p:nvSpPr>
        <p:spPr>
          <a:xfrm>
            <a:off x="2592924" y="624110"/>
            <a:ext cx="8911688" cy="1509491"/>
          </a:xfrm>
          <a:prstGeom prst="rect">
            <a:avLst/>
          </a:prstGeom>
        </p:spPr>
        <p:txBody>
          <a:bodyPr/>
          <a:lstStyle/>
          <a:p>
            <a:pPr lvl="0">
              <a:defRPr sz="1800">
                <a:solidFill>
                  <a:srgbClr val="000000"/>
                </a:solidFill>
              </a:defRPr>
            </a:pPr>
            <a:r>
              <a:rPr sz="3600">
                <a:solidFill>
                  <a:srgbClr val="178DBB"/>
                </a:solidFill>
              </a:rPr>
              <a:t>Click to edit Master title style</a:t>
            </a:r>
          </a:p>
        </p:txBody>
      </p:sp>
      <p:sp>
        <p:nvSpPr>
          <p:cNvPr id="316" name="Shape 316"/>
          <p:cNvSpPr/>
          <p:nvPr>
            <p:ph type="body" idx="1"/>
          </p:nvPr>
        </p:nvSpPr>
        <p:spPr>
          <a:prstGeom prst="rect">
            <a:avLst/>
          </a:prstGeom>
        </p:spPr>
        <p:txBody>
          <a:bodyPr/>
          <a:lstStyle/>
          <a:p>
            <a:pPr lvl="0">
              <a:defRPr>
                <a:solidFill>
                  <a:srgbClr val="000000"/>
                </a:solidFill>
              </a:defRPr>
            </a:pPr>
            <a:r>
              <a:rPr>
                <a:solidFill>
                  <a:srgbClr val="404040"/>
                </a:solidFill>
              </a:rPr>
              <a:t>Edit Master text styles</a:t>
            </a:r>
            <a:endParaRPr>
              <a:solidFill>
                <a:srgbClr val="404040"/>
              </a:solidFill>
            </a:endParaRPr>
          </a:p>
          <a:p>
            <a:pPr lvl="1">
              <a:defRPr>
                <a:solidFill>
                  <a:srgbClr val="000000"/>
                </a:solidFill>
              </a:defRPr>
            </a:pPr>
            <a:r>
              <a:rPr>
                <a:solidFill>
                  <a:srgbClr val="404040"/>
                </a:solidFill>
              </a:rPr>
              <a:t>Second level</a:t>
            </a:r>
            <a:endParaRPr>
              <a:solidFill>
                <a:srgbClr val="404040"/>
              </a:solidFill>
            </a:endParaRPr>
          </a:p>
          <a:p>
            <a:pPr lvl="2">
              <a:defRPr>
                <a:solidFill>
                  <a:srgbClr val="000000"/>
                </a:solidFill>
              </a:defRPr>
            </a:pPr>
            <a:r>
              <a:rPr>
                <a:solidFill>
                  <a:srgbClr val="404040"/>
                </a:solidFill>
              </a:rPr>
              <a:t>Third level</a:t>
            </a:r>
            <a:endParaRPr>
              <a:solidFill>
                <a:srgbClr val="404040"/>
              </a:solidFill>
            </a:endParaRPr>
          </a:p>
          <a:p>
            <a:pPr lvl="3">
              <a:defRPr>
                <a:solidFill>
                  <a:srgbClr val="000000"/>
                </a:solidFill>
              </a:defRPr>
            </a:pPr>
            <a:r>
              <a:rPr>
                <a:solidFill>
                  <a:srgbClr val="404040"/>
                </a:solidFill>
              </a:rPr>
              <a:t>Fourth level</a:t>
            </a:r>
            <a:endParaRPr>
              <a:solidFill>
                <a:srgbClr val="404040"/>
              </a:solidFill>
            </a:endParaRPr>
          </a:p>
          <a:p>
            <a:pPr lvl="4">
              <a:defRPr>
                <a:solidFill>
                  <a:srgbClr val="000000"/>
                </a:solidFill>
              </a:defRPr>
            </a:pPr>
            <a:r>
              <a:rPr>
                <a:solidFill>
                  <a:srgbClr val="404040"/>
                </a:solidFill>
              </a:rPr>
              <a:t>Fifth level</a:t>
            </a:r>
          </a:p>
        </p:txBody>
      </p:sp>
      <p:sp>
        <p:nvSpPr>
          <p:cNvPr id="317" name="Shape 317"/>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type="tx" showMasterSp="1" showMasterPhAnim="1">
  <p:cSld name="Vertical Title and Text">
    <p:spTree>
      <p:nvGrpSpPr>
        <p:cNvPr id="1" name=""/>
        <p:cNvGrpSpPr/>
        <p:nvPr/>
      </p:nvGrpSpPr>
      <p:grpSpPr>
        <a:xfrm>
          <a:off x="0" y="0"/>
          <a:ext cx="0" cy="0"/>
          <a:chOff x="0" y="0"/>
          <a:chExt cx="0" cy="0"/>
        </a:xfrm>
      </p:grpSpPr>
      <p:sp>
        <p:nvSpPr>
          <p:cNvPr id="319" name="Shape 319"/>
          <p:cNvSpPr/>
          <p:nvPr>
            <p:ph type="title"/>
          </p:nvPr>
        </p:nvSpPr>
        <p:spPr>
          <a:xfrm>
            <a:off x="9294811" y="0"/>
            <a:ext cx="2207602" cy="6538628"/>
          </a:xfrm>
          <a:prstGeom prst="rect">
            <a:avLst/>
          </a:prstGeom>
        </p:spPr>
        <p:txBody>
          <a:bodyPr anchor="ctr"/>
          <a:lstStyle/>
          <a:p>
            <a:pPr lvl="0">
              <a:defRPr sz="1800">
                <a:solidFill>
                  <a:srgbClr val="000000"/>
                </a:solidFill>
              </a:defRPr>
            </a:pPr>
            <a:r>
              <a:rPr sz="3600">
                <a:solidFill>
                  <a:srgbClr val="178DBB"/>
                </a:solidFill>
              </a:rPr>
              <a:t>Click to edit Master title style</a:t>
            </a:r>
          </a:p>
        </p:txBody>
      </p:sp>
      <p:sp>
        <p:nvSpPr>
          <p:cNvPr id="320" name="Shape 320"/>
          <p:cNvSpPr/>
          <p:nvPr>
            <p:ph type="body" idx="1"/>
          </p:nvPr>
        </p:nvSpPr>
        <p:spPr>
          <a:xfrm>
            <a:off x="2589211" y="627405"/>
            <a:ext cx="6477001" cy="6230595"/>
          </a:xfrm>
          <a:prstGeom prst="rect">
            <a:avLst/>
          </a:prstGeom>
        </p:spPr>
        <p:txBody>
          <a:bodyPr/>
          <a:lstStyle/>
          <a:p>
            <a:pPr lvl="0">
              <a:defRPr>
                <a:solidFill>
                  <a:srgbClr val="000000"/>
                </a:solidFill>
              </a:defRPr>
            </a:pPr>
            <a:r>
              <a:rPr>
                <a:solidFill>
                  <a:srgbClr val="404040"/>
                </a:solidFill>
              </a:rPr>
              <a:t>Edit Master text styles</a:t>
            </a:r>
            <a:endParaRPr>
              <a:solidFill>
                <a:srgbClr val="404040"/>
              </a:solidFill>
            </a:endParaRPr>
          </a:p>
          <a:p>
            <a:pPr lvl="1">
              <a:defRPr>
                <a:solidFill>
                  <a:srgbClr val="000000"/>
                </a:solidFill>
              </a:defRPr>
            </a:pPr>
            <a:r>
              <a:rPr>
                <a:solidFill>
                  <a:srgbClr val="404040"/>
                </a:solidFill>
              </a:rPr>
              <a:t>Second level</a:t>
            </a:r>
            <a:endParaRPr>
              <a:solidFill>
                <a:srgbClr val="404040"/>
              </a:solidFill>
            </a:endParaRPr>
          </a:p>
          <a:p>
            <a:pPr lvl="2">
              <a:defRPr>
                <a:solidFill>
                  <a:srgbClr val="000000"/>
                </a:solidFill>
              </a:defRPr>
            </a:pPr>
            <a:r>
              <a:rPr>
                <a:solidFill>
                  <a:srgbClr val="404040"/>
                </a:solidFill>
              </a:rPr>
              <a:t>Third level</a:t>
            </a:r>
            <a:endParaRPr>
              <a:solidFill>
                <a:srgbClr val="404040"/>
              </a:solidFill>
            </a:endParaRPr>
          </a:p>
          <a:p>
            <a:pPr lvl="3">
              <a:defRPr>
                <a:solidFill>
                  <a:srgbClr val="000000"/>
                </a:solidFill>
              </a:defRPr>
            </a:pPr>
            <a:r>
              <a:rPr>
                <a:solidFill>
                  <a:srgbClr val="404040"/>
                </a:solidFill>
              </a:rPr>
              <a:t>Fourth level</a:t>
            </a:r>
            <a:endParaRPr>
              <a:solidFill>
                <a:srgbClr val="404040"/>
              </a:solidFill>
            </a:endParaRPr>
          </a:p>
          <a:p>
            <a:pPr lvl="4">
              <a:defRPr>
                <a:solidFill>
                  <a:srgbClr val="000000"/>
                </a:solidFill>
              </a:defRPr>
            </a:pPr>
            <a:r>
              <a:rPr>
                <a:solidFill>
                  <a:srgbClr val="404040"/>
                </a:solidFill>
              </a:rPr>
              <a:t>Fifth level</a:t>
            </a:r>
          </a:p>
        </p:txBody>
      </p:sp>
      <p:sp>
        <p:nvSpPr>
          <p:cNvPr id="321" name="Shape 321"/>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and Content">
    <p:spTree>
      <p:nvGrpSpPr>
        <p:cNvPr id="1" name=""/>
        <p:cNvGrpSpPr/>
        <p:nvPr/>
      </p:nvGrpSpPr>
      <p:grpSpPr>
        <a:xfrm>
          <a:off x="0" y="0"/>
          <a:ext cx="0" cy="0"/>
          <a:chOff x="0" y="0"/>
          <a:chExt cx="0" cy="0"/>
        </a:xfrm>
      </p:grpSpPr>
      <p:sp>
        <p:nvSpPr>
          <p:cNvPr id="66" name="Shape 66"/>
          <p:cNvSpPr/>
          <p:nvPr>
            <p:ph type="title"/>
          </p:nvPr>
        </p:nvSpPr>
        <p:spPr>
          <a:prstGeom prst="rect">
            <a:avLst/>
          </a:prstGeom>
        </p:spPr>
        <p:txBody>
          <a:bodyPr/>
          <a:lstStyle/>
          <a:p>
            <a:pPr lvl="0">
              <a:defRPr sz="1800">
                <a:solidFill>
                  <a:srgbClr val="000000"/>
                </a:solidFill>
              </a:defRPr>
            </a:pPr>
            <a:r>
              <a:rPr sz="3600">
                <a:solidFill>
                  <a:srgbClr val="178DBB"/>
                </a:solidFill>
              </a:rPr>
              <a:t>Click to edit Master title style</a:t>
            </a:r>
          </a:p>
        </p:txBody>
      </p:sp>
      <p:sp>
        <p:nvSpPr>
          <p:cNvPr id="67" name="Shape 67"/>
          <p:cNvSpPr/>
          <p:nvPr>
            <p:ph type="body" idx="1"/>
          </p:nvPr>
        </p:nvSpPr>
        <p:spPr>
          <a:prstGeom prst="rect">
            <a:avLst/>
          </a:prstGeom>
        </p:spPr>
        <p:txBody>
          <a:bodyPr/>
          <a:lstStyle/>
          <a:p>
            <a:pPr lvl="0">
              <a:defRPr>
                <a:solidFill>
                  <a:srgbClr val="000000"/>
                </a:solidFill>
              </a:defRPr>
            </a:pPr>
            <a:r>
              <a:rPr>
                <a:solidFill>
                  <a:srgbClr val="404040"/>
                </a:solidFill>
              </a:rPr>
              <a:t>Edit Master text styles</a:t>
            </a:r>
            <a:endParaRPr>
              <a:solidFill>
                <a:srgbClr val="404040"/>
              </a:solidFill>
            </a:endParaRPr>
          </a:p>
          <a:p>
            <a:pPr lvl="1">
              <a:defRPr>
                <a:solidFill>
                  <a:srgbClr val="000000"/>
                </a:solidFill>
              </a:defRPr>
            </a:pPr>
            <a:r>
              <a:rPr>
                <a:solidFill>
                  <a:srgbClr val="404040"/>
                </a:solidFill>
              </a:rPr>
              <a:t>Second level</a:t>
            </a:r>
            <a:endParaRPr>
              <a:solidFill>
                <a:srgbClr val="404040"/>
              </a:solidFill>
            </a:endParaRPr>
          </a:p>
          <a:p>
            <a:pPr lvl="2">
              <a:defRPr>
                <a:solidFill>
                  <a:srgbClr val="000000"/>
                </a:solidFill>
              </a:defRPr>
            </a:pPr>
            <a:r>
              <a:rPr>
                <a:solidFill>
                  <a:srgbClr val="404040"/>
                </a:solidFill>
              </a:rPr>
              <a:t>Third level</a:t>
            </a:r>
            <a:endParaRPr>
              <a:solidFill>
                <a:srgbClr val="404040"/>
              </a:solidFill>
            </a:endParaRPr>
          </a:p>
          <a:p>
            <a:pPr lvl="3">
              <a:defRPr>
                <a:solidFill>
                  <a:srgbClr val="000000"/>
                </a:solidFill>
              </a:defRPr>
            </a:pPr>
            <a:r>
              <a:rPr>
                <a:solidFill>
                  <a:srgbClr val="404040"/>
                </a:solidFill>
              </a:rPr>
              <a:t>Fourth level</a:t>
            </a:r>
            <a:endParaRPr>
              <a:solidFill>
                <a:srgbClr val="404040"/>
              </a:solidFill>
            </a:endParaRPr>
          </a:p>
          <a:p>
            <a:pPr lvl="4">
              <a:defRPr>
                <a:solidFill>
                  <a:srgbClr val="000000"/>
                </a:solidFill>
              </a:defRPr>
            </a:pPr>
            <a:r>
              <a:rPr>
                <a:solidFill>
                  <a:srgbClr val="404040"/>
                </a:solidFill>
              </a:rPr>
              <a:t>Fifth level</a:t>
            </a:r>
          </a:p>
        </p:txBody>
      </p:sp>
      <p:sp>
        <p:nvSpPr>
          <p:cNvPr id="68" name="Shape 68"/>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Section Header">
    <p:spTree>
      <p:nvGrpSpPr>
        <p:cNvPr id="1" name=""/>
        <p:cNvGrpSpPr/>
        <p:nvPr/>
      </p:nvGrpSpPr>
      <p:grpSpPr>
        <a:xfrm>
          <a:off x="0" y="0"/>
          <a:ext cx="0" cy="0"/>
          <a:chOff x="0" y="0"/>
          <a:chExt cx="0" cy="0"/>
        </a:xfrm>
      </p:grpSpPr>
      <p:grpSp>
        <p:nvGrpSpPr>
          <p:cNvPr id="82" name="Group 82"/>
          <p:cNvGrpSpPr/>
          <p:nvPr/>
        </p:nvGrpSpPr>
        <p:grpSpPr>
          <a:xfrm>
            <a:off x="0" y="228600"/>
            <a:ext cx="2851518" cy="6638629"/>
            <a:chOff x="0" y="0"/>
            <a:chExt cx="2851516" cy="6638628"/>
          </a:xfrm>
        </p:grpSpPr>
        <p:sp>
          <p:nvSpPr>
            <p:cNvPr id="70" name="Shape 70"/>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1" name="Shape 71"/>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2" name="Shape 72"/>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3" name="Shape 73"/>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4" name="Shape 74"/>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5" name="Shape 75"/>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6" name="Shape 76"/>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7" name="Shape 77"/>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8" name="Shape 78"/>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9" name="Shape 79"/>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80" name="Shape 80"/>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81" name="Shape 81"/>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95" name="Group 95"/>
          <p:cNvGrpSpPr/>
          <p:nvPr/>
        </p:nvGrpSpPr>
        <p:grpSpPr>
          <a:xfrm>
            <a:off x="27221" y="156"/>
            <a:ext cx="2356674" cy="6853097"/>
            <a:chOff x="0" y="0"/>
            <a:chExt cx="2356673" cy="6853095"/>
          </a:xfrm>
        </p:grpSpPr>
        <p:sp>
          <p:nvSpPr>
            <p:cNvPr id="83" name="Shape 83"/>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84" name="Shape 84"/>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85" name="Shape 85"/>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86" name="Shape 86"/>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87" name="Shape 87"/>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88" name="Shape 88"/>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89" name="Shape 89"/>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90" name="Shape 90"/>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91" name="Shape 91"/>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92" name="Shape 92"/>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93" name="Shape 93"/>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94" name="Shape 94"/>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96" name="Shape 96"/>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97" name="Shape 97"/>
          <p:cNvSpPr/>
          <p:nvPr>
            <p:ph type="title"/>
          </p:nvPr>
        </p:nvSpPr>
        <p:spPr>
          <a:xfrm>
            <a:off x="2589211" y="344249"/>
            <a:ext cx="8915401" cy="3183301"/>
          </a:xfrm>
          <a:prstGeom prst="rect">
            <a:avLst/>
          </a:prstGeom>
        </p:spPr>
        <p:txBody>
          <a:bodyPr anchor="b"/>
          <a:lstStyle>
            <a:lvl1pPr>
              <a:defRPr sz="4000"/>
            </a:lvl1pPr>
          </a:lstStyle>
          <a:p>
            <a:pPr lvl="0">
              <a:defRPr sz="1800">
                <a:solidFill>
                  <a:srgbClr val="000000"/>
                </a:solidFill>
              </a:defRPr>
            </a:pPr>
            <a:r>
              <a:rPr sz="4000">
                <a:solidFill>
                  <a:srgbClr val="178DBB"/>
                </a:solidFill>
              </a:rPr>
              <a:t>Click to edit Master title style</a:t>
            </a:r>
          </a:p>
        </p:txBody>
      </p:sp>
      <p:sp>
        <p:nvSpPr>
          <p:cNvPr id="98" name="Shape 98"/>
          <p:cNvSpPr/>
          <p:nvPr>
            <p:ph type="body" idx="1"/>
          </p:nvPr>
        </p:nvSpPr>
        <p:spPr>
          <a:xfrm>
            <a:off x="2589211" y="3530129"/>
            <a:ext cx="8915401" cy="2574901"/>
          </a:xfrm>
          <a:prstGeom prst="rect">
            <a:avLst/>
          </a:prstGeom>
        </p:spPr>
        <p:txBody>
          <a:bodyPr/>
          <a:lstStyle>
            <a:lvl1pPr marL="0" indent="0">
              <a:buClrTx/>
              <a:buSzTx/>
              <a:buFontTx/>
              <a:buNone/>
              <a:defRPr sz="2000">
                <a:solidFill>
                  <a:srgbClr val="595959"/>
                </a:solidFill>
              </a:defRPr>
            </a:lvl1pPr>
          </a:lstStyle>
          <a:p>
            <a:pPr lvl="0">
              <a:defRPr sz="1800">
                <a:solidFill>
                  <a:srgbClr val="000000"/>
                </a:solidFill>
              </a:defRPr>
            </a:pPr>
            <a:r>
              <a:rPr sz="2000">
                <a:solidFill>
                  <a:srgbClr val="595959"/>
                </a:solidFill>
              </a:rPr>
              <a:t>Edit Master text styles</a:t>
            </a:r>
          </a:p>
        </p:txBody>
      </p:sp>
      <p:sp>
        <p:nvSpPr>
          <p:cNvPr id="99" name="Shape 99"/>
          <p:cNvSpPr/>
          <p:nvPr/>
        </p:nvSpPr>
        <p:spPr>
          <a:xfrm flipV="1">
            <a:off x="-4189" y="3178175"/>
            <a:ext cx="1595613" cy="507297"/>
          </a:xfrm>
          <a:custGeom>
            <a:avLst/>
            <a:gdLst/>
            <a:ahLst/>
            <a:cxnLst>
              <a:cxn ang="0">
                <a:pos x="wd2" y="hd2"/>
              </a:cxn>
              <a:cxn ang="5400000">
                <a:pos x="wd2" y="hd2"/>
              </a:cxn>
              <a:cxn ang="10800000">
                <a:pos x="wd2" y="hd2"/>
              </a:cxn>
              <a:cxn ang="16200000">
                <a:pos x="wd2" y="hd2"/>
              </a:cxn>
            </a:cxnLst>
            <a:rect l="0" t="0" r="r" b="b"/>
            <a:pathLst>
              <a:path w="21568" h="21600" fill="norm" stroke="1"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rgbClr val="353535"/>
          </a:solidFill>
          <a:ln w="12700">
            <a:miter lim="400000"/>
          </a:ln>
        </p:spPr>
        <p:txBody>
          <a:bodyPr lIns="0" tIns="0" rIns="0" bIns="0"/>
          <a:lstStyle/>
          <a:p>
            <a:pPr lvl="0"/>
          </a:p>
        </p:txBody>
      </p:sp>
      <p:sp>
        <p:nvSpPr>
          <p:cNvPr id="100" name="Shape 100"/>
          <p:cNvSpPr/>
          <p:nvPr>
            <p:ph type="sldNum" sz="quarter" idx="2"/>
          </p:nvPr>
        </p:nvSpPr>
        <p:spPr>
          <a:xfrm>
            <a:off x="531812" y="3228581"/>
            <a:ext cx="779768" cy="396241"/>
          </a:xfrm>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wo Content">
    <p:spTree>
      <p:nvGrpSpPr>
        <p:cNvPr id="1" name=""/>
        <p:cNvGrpSpPr/>
        <p:nvPr/>
      </p:nvGrpSpPr>
      <p:grpSpPr>
        <a:xfrm>
          <a:off x="0" y="0"/>
          <a:ext cx="0" cy="0"/>
          <a:chOff x="0" y="0"/>
          <a:chExt cx="0" cy="0"/>
        </a:xfrm>
      </p:grpSpPr>
      <p:sp>
        <p:nvSpPr>
          <p:cNvPr id="102" name="Shape 102"/>
          <p:cNvSpPr/>
          <p:nvPr>
            <p:ph type="title"/>
          </p:nvPr>
        </p:nvSpPr>
        <p:spPr>
          <a:xfrm>
            <a:off x="2592924" y="624110"/>
            <a:ext cx="8911688" cy="1509491"/>
          </a:xfrm>
          <a:prstGeom prst="rect">
            <a:avLst/>
          </a:prstGeom>
        </p:spPr>
        <p:txBody>
          <a:bodyPr/>
          <a:lstStyle/>
          <a:p>
            <a:pPr lvl="0">
              <a:defRPr sz="1800">
                <a:solidFill>
                  <a:srgbClr val="000000"/>
                </a:solidFill>
              </a:defRPr>
            </a:pPr>
            <a:r>
              <a:rPr sz="3600">
                <a:solidFill>
                  <a:srgbClr val="178DBB"/>
                </a:solidFill>
              </a:rPr>
              <a:t>Click to edit Master title style</a:t>
            </a:r>
          </a:p>
        </p:txBody>
      </p:sp>
      <p:sp>
        <p:nvSpPr>
          <p:cNvPr id="103" name="Shape 103"/>
          <p:cNvSpPr/>
          <p:nvPr>
            <p:ph type="body" idx="1"/>
          </p:nvPr>
        </p:nvSpPr>
        <p:spPr>
          <a:xfrm>
            <a:off x="2589211" y="2133600"/>
            <a:ext cx="4313865" cy="4724400"/>
          </a:xfrm>
          <a:prstGeom prst="rect">
            <a:avLst/>
          </a:prstGeom>
        </p:spPr>
        <p:txBody>
          <a:bodyPr/>
          <a:lstStyle/>
          <a:p>
            <a:pPr lvl="0">
              <a:defRPr>
                <a:solidFill>
                  <a:srgbClr val="000000"/>
                </a:solidFill>
              </a:defRPr>
            </a:pPr>
            <a:r>
              <a:rPr>
                <a:solidFill>
                  <a:srgbClr val="404040"/>
                </a:solidFill>
              </a:rPr>
              <a:t>Edit Master text styles</a:t>
            </a:r>
            <a:endParaRPr>
              <a:solidFill>
                <a:srgbClr val="404040"/>
              </a:solidFill>
            </a:endParaRPr>
          </a:p>
          <a:p>
            <a:pPr lvl="1">
              <a:defRPr>
                <a:solidFill>
                  <a:srgbClr val="000000"/>
                </a:solidFill>
              </a:defRPr>
            </a:pPr>
            <a:r>
              <a:rPr>
                <a:solidFill>
                  <a:srgbClr val="404040"/>
                </a:solidFill>
              </a:rPr>
              <a:t>Second level</a:t>
            </a:r>
            <a:endParaRPr>
              <a:solidFill>
                <a:srgbClr val="404040"/>
              </a:solidFill>
            </a:endParaRPr>
          </a:p>
          <a:p>
            <a:pPr lvl="2">
              <a:defRPr>
                <a:solidFill>
                  <a:srgbClr val="000000"/>
                </a:solidFill>
              </a:defRPr>
            </a:pPr>
            <a:r>
              <a:rPr>
                <a:solidFill>
                  <a:srgbClr val="404040"/>
                </a:solidFill>
              </a:rPr>
              <a:t>Third level</a:t>
            </a:r>
            <a:endParaRPr>
              <a:solidFill>
                <a:srgbClr val="404040"/>
              </a:solidFill>
            </a:endParaRPr>
          </a:p>
          <a:p>
            <a:pPr lvl="3">
              <a:defRPr>
                <a:solidFill>
                  <a:srgbClr val="000000"/>
                </a:solidFill>
              </a:defRPr>
            </a:pPr>
            <a:r>
              <a:rPr>
                <a:solidFill>
                  <a:srgbClr val="404040"/>
                </a:solidFill>
              </a:rPr>
              <a:t>Fourth level</a:t>
            </a:r>
            <a:endParaRPr>
              <a:solidFill>
                <a:srgbClr val="404040"/>
              </a:solidFill>
            </a:endParaRPr>
          </a:p>
          <a:p>
            <a:pPr lvl="4">
              <a:defRPr>
                <a:solidFill>
                  <a:srgbClr val="000000"/>
                </a:solidFill>
              </a:defRPr>
            </a:pPr>
            <a:r>
              <a:rPr>
                <a:solidFill>
                  <a:srgbClr val="404040"/>
                </a:solidFill>
              </a:rPr>
              <a:t>Fifth level</a:t>
            </a:r>
          </a:p>
        </p:txBody>
      </p:sp>
      <p:sp>
        <p:nvSpPr>
          <p:cNvPr id="104" name="Shape 104"/>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Comparison">
    <p:spTree>
      <p:nvGrpSpPr>
        <p:cNvPr id="1" name=""/>
        <p:cNvGrpSpPr/>
        <p:nvPr/>
      </p:nvGrpSpPr>
      <p:grpSpPr>
        <a:xfrm>
          <a:off x="0" y="0"/>
          <a:ext cx="0" cy="0"/>
          <a:chOff x="0" y="0"/>
          <a:chExt cx="0" cy="0"/>
        </a:xfrm>
      </p:grpSpPr>
      <p:sp>
        <p:nvSpPr>
          <p:cNvPr id="106" name="Shape 106"/>
          <p:cNvSpPr/>
          <p:nvPr>
            <p:ph type="title"/>
          </p:nvPr>
        </p:nvSpPr>
        <p:spPr>
          <a:xfrm>
            <a:off x="2592924" y="624110"/>
            <a:ext cx="8911688" cy="1314742"/>
          </a:xfrm>
          <a:prstGeom prst="rect">
            <a:avLst/>
          </a:prstGeom>
        </p:spPr>
        <p:txBody>
          <a:bodyPr/>
          <a:lstStyle/>
          <a:p>
            <a:pPr lvl="0">
              <a:defRPr sz="1800">
                <a:solidFill>
                  <a:srgbClr val="000000"/>
                </a:solidFill>
              </a:defRPr>
            </a:pPr>
            <a:r>
              <a:rPr sz="3600">
                <a:solidFill>
                  <a:srgbClr val="178DBB"/>
                </a:solidFill>
              </a:rPr>
              <a:t>Click to edit Master title style</a:t>
            </a:r>
          </a:p>
        </p:txBody>
      </p:sp>
      <p:sp>
        <p:nvSpPr>
          <p:cNvPr id="107" name="Shape 107"/>
          <p:cNvSpPr/>
          <p:nvPr>
            <p:ph type="body" idx="1"/>
          </p:nvPr>
        </p:nvSpPr>
        <p:spPr>
          <a:xfrm>
            <a:off x="2939372" y="1938851"/>
            <a:ext cx="3992733" cy="610115"/>
          </a:xfrm>
          <a:prstGeom prst="rect">
            <a:avLst/>
          </a:prstGeom>
        </p:spPr>
        <p:txBody>
          <a:bodyPr anchor="b">
            <a:noAutofit/>
          </a:bodyPr>
          <a:lstStyle>
            <a:lvl1pPr marL="0" indent="0">
              <a:buClrTx/>
              <a:buSzTx/>
              <a:buFontTx/>
              <a:buNone/>
              <a:defRPr sz="2400"/>
            </a:lvl1pPr>
          </a:lstStyle>
          <a:p>
            <a:pPr lvl="0">
              <a:defRPr sz="1800">
                <a:solidFill>
                  <a:srgbClr val="000000"/>
                </a:solidFill>
              </a:defRPr>
            </a:pPr>
            <a:r>
              <a:rPr sz="2400">
                <a:solidFill>
                  <a:srgbClr val="404040"/>
                </a:solidFill>
              </a:rPr>
              <a:t>Edit Master text styles</a:t>
            </a:r>
          </a:p>
        </p:txBody>
      </p:sp>
      <p:sp>
        <p:nvSpPr>
          <p:cNvPr id="108" name="Shape 108"/>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Only">
    <p:spTree>
      <p:nvGrpSpPr>
        <p:cNvPr id="1" name=""/>
        <p:cNvGrpSpPr/>
        <p:nvPr/>
      </p:nvGrpSpPr>
      <p:grpSpPr>
        <a:xfrm>
          <a:off x="0" y="0"/>
          <a:ext cx="0" cy="0"/>
          <a:chOff x="0" y="0"/>
          <a:chExt cx="0" cy="0"/>
        </a:xfrm>
      </p:grpSpPr>
      <p:sp>
        <p:nvSpPr>
          <p:cNvPr id="110" name="Shape 110"/>
          <p:cNvSpPr/>
          <p:nvPr>
            <p:ph type="title"/>
          </p:nvPr>
        </p:nvSpPr>
        <p:spPr>
          <a:xfrm>
            <a:off x="2592924" y="624110"/>
            <a:ext cx="8911688" cy="1280891"/>
          </a:xfrm>
          <a:prstGeom prst="rect">
            <a:avLst/>
          </a:prstGeom>
        </p:spPr>
        <p:txBody>
          <a:bodyPr/>
          <a:lstStyle/>
          <a:p>
            <a:pPr lvl="0">
              <a:defRPr sz="1800">
                <a:solidFill>
                  <a:srgbClr val="000000"/>
                </a:solidFill>
              </a:defRPr>
            </a:pPr>
            <a:r>
              <a:rPr sz="3600">
                <a:solidFill>
                  <a:srgbClr val="178DBB"/>
                </a:solidFill>
              </a:rPr>
              <a:t>Click to edit Master title style</a:t>
            </a:r>
          </a:p>
        </p:txBody>
      </p:sp>
      <p:sp>
        <p:nvSpPr>
          <p:cNvPr id="111" name="Shape 111"/>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3" name="Shape 113"/>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Content with Caption">
    <p:spTree>
      <p:nvGrpSpPr>
        <p:cNvPr id="1" name=""/>
        <p:cNvGrpSpPr/>
        <p:nvPr/>
      </p:nvGrpSpPr>
      <p:grpSpPr>
        <a:xfrm>
          <a:off x="0" y="0"/>
          <a:ext cx="0" cy="0"/>
          <a:chOff x="0" y="0"/>
          <a:chExt cx="0" cy="0"/>
        </a:xfrm>
      </p:grpSpPr>
      <p:sp>
        <p:nvSpPr>
          <p:cNvPr id="115" name="Shape 115"/>
          <p:cNvSpPr/>
          <p:nvPr>
            <p:ph type="title"/>
          </p:nvPr>
        </p:nvSpPr>
        <p:spPr>
          <a:xfrm>
            <a:off x="2589211" y="0"/>
            <a:ext cx="3505200" cy="1422400"/>
          </a:xfrm>
          <a:prstGeom prst="rect">
            <a:avLst/>
          </a:prstGeom>
        </p:spPr>
        <p:txBody>
          <a:bodyPr anchor="b"/>
          <a:lstStyle>
            <a:lvl1pPr>
              <a:defRPr sz="2000"/>
            </a:lvl1pPr>
          </a:lstStyle>
          <a:p>
            <a:pPr lvl="0">
              <a:defRPr sz="1800">
                <a:solidFill>
                  <a:srgbClr val="000000"/>
                </a:solidFill>
              </a:defRPr>
            </a:pPr>
            <a:r>
              <a:rPr sz="2000">
                <a:solidFill>
                  <a:srgbClr val="178DBB"/>
                </a:solidFill>
              </a:rPr>
              <a:t>Click to edit Master title style</a:t>
            </a:r>
          </a:p>
        </p:txBody>
      </p:sp>
      <p:sp>
        <p:nvSpPr>
          <p:cNvPr id="116" name="Shape 116"/>
          <p:cNvSpPr/>
          <p:nvPr>
            <p:ph type="body" idx="1"/>
          </p:nvPr>
        </p:nvSpPr>
        <p:spPr>
          <a:xfrm>
            <a:off x="6323012" y="0"/>
            <a:ext cx="5181601" cy="6307139"/>
          </a:xfrm>
          <a:prstGeom prst="rect">
            <a:avLst/>
          </a:prstGeom>
        </p:spPr>
        <p:txBody>
          <a:bodyPr anchor="ctr"/>
          <a:lstStyle/>
          <a:p>
            <a:pPr lvl="0">
              <a:defRPr>
                <a:solidFill>
                  <a:srgbClr val="000000"/>
                </a:solidFill>
              </a:defRPr>
            </a:pPr>
            <a:r>
              <a:rPr>
                <a:solidFill>
                  <a:srgbClr val="404040"/>
                </a:solidFill>
              </a:rPr>
              <a:t>Edit Master text styles</a:t>
            </a:r>
            <a:endParaRPr>
              <a:solidFill>
                <a:srgbClr val="404040"/>
              </a:solidFill>
            </a:endParaRPr>
          </a:p>
          <a:p>
            <a:pPr lvl="1">
              <a:defRPr>
                <a:solidFill>
                  <a:srgbClr val="000000"/>
                </a:solidFill>
              </a:defRPr>
            </a:pPr>
            <a:r>
              <a:rPr>
                <a:solidFill>
                  <a:srgbClr val="404040"/>
                </a:solidFill>
              </a:rPr>
              <a:t>Second level</a:t>
            </a:r>
            <a:endParaRPr>
              <a:solidFill>
                <a:srgbClr val="404040"/>
              </a:solidFill>
            </a:endParaRPr>
          </a:p>
          <a:p>
            <a:pPr lvl="2">
              <a:defRPr>
                <a:solidFill>
                  <a:srgbClr val="000000"/>
                </a:solidFill>
              </a:defRPr>
            </a:pPr>
            <a:r>
              <a:rPr>
                <a:solidFill>
                  <a:srgbClr val="404040"/>
                </a:solidFill>
              </a:rPr>
              <a:t>Third level</a:t>
            </a:r>
            <a:endParaRPr>
              <a:solidFill>
                <a:srgbClr val="404040"/>
              </a:solidFill>
            </a:endParaRPr>
          </a:p>
          <a:p>
            <a:pPr lvl="3">
              <a:defRPr>
                <a:solidFill>
                  <a:srgbClr val="000000"/>
                </a:solidFill>
              </a:defRPr>
            </a:pPr>
            <a:r>
              <a:rPr>
                <a:solidFill>
                  <a:srgbClr val="404040"/>
                </a:solidFill>
              </a:rPr>
              <a:t>Fourth level</a:t>
            </a:r>
            <a:endParaRPr>
              <a:solidFill>
                <a:srgbClr val="404040"/>
              </a:solidFill>
            </a:endParaRPr>
          </a:p>
          <a:p>
            <a:pPr lvl="4">
              <a:defRPr>
                <a:solidFill>
                  <a:srgbClr val="000000"/>
                </a:solidFill>
              </a:defRPr>
            </a:pPr>
            <a:r>
              <a:rPr>
                <a:solidFill>
                  <a:srgbClr val="404040"/>
                </a:solidFill>
              </a:rPr>
              <a:t>Fifth level</a:t>
            </a:r>
          </a:p>
        </p:txBody>
      </p:sp>
      <p:sp>
        <p:nvSpPr>
          <p:cNvPr id="117" name="Shape 117"/>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0" showMasterPhAnim="1">
  <p:cSld name="Picture with Caption">
    <p:spTree>
      <p:nvGrpSpPr>
        <p:cNvPr id="1" name=""/>
        <p:cNvGrpSpPr/>
        <p:nvPr/>
      </p:nvGrpSpPr>
      <p:grpSpPr>
        <a:xfrm>
          <a:off x="0" y="0"/>
          <a:ext cx="0" cy="0"/>
          <a:chOff x="0" y="0"/>
          <a:chExt cx="0" cy="0"/>
        </a:xfrm>
      </p:grpSpPr>
      <p:grpSp>
        <p:nvGrpSpPr>
          <p:cNvPr id="131" name="Group 131"/>
          <p:cNvGrpSpPr/>
          <p:nvPr/>
        </p:nvGrpSpPr>
        <p:grpSpPr>
          <a:xfrm>
            <a:off x="0" y="228600"/>
            <a:ext cx="2851518" cy="6638629"/>
            <a:chOff x="0" y="0"/>
            <a:chExt cx="2851516" cy="6638628"/>
          </a:xfrm>
        </p:grpSpPr>
        <p:sp>
          <p:nvSpPr>
            <p:cNvPr id="119" name="Shape 119"/>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0" name="Shape 120"/>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1" name="Shape 121"/>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2" name="Shape 122"/>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3" name="Shape 123"/>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4" name="Shape 124"/>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5" name="Shape 125"/>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6" name="Shape 126"/>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7" name="Shape 127"/>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8" name="Shape 128"/>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9" name="Shape 129"/>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30" name="Shape 130"/>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144" name="Group 144"/>
          <p:cNvGrpSpPr/>
          <p:nvPr/>
        </p:nvGrpSpPr>
        <p:grpSpPr>
          <a:xfrm>
            <a:off x="27221" y="156"/>
            <a:ext cx="2356674" cy="6853097"/>
            <a:chOff x="0" y="0"/>
            <a:chExt cx="2356673" cy="6853095"/>
          </a:xfrm>
        </p:grpSpPr>
        <p:sp>
          <p:nvSpPr>
            <p:cNvPr id="132" name="Shape 132"/>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33" name="Shape 133"/>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34" name="Shape 134"/>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35" name="Shape 135"/>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36" name="Shape 136"/>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37" name="Shape 137"/>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38" name="Shape 138"/>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39" name="Shape 139"/>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40" name="Shape 140"/>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41" name="Shape 141"/>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42" name="Shape 142"/>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43" name="Shape 143"/>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145" name="Shape 145"/>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146" name="Shape 146"/>
          <p:cNvSpPr/>
          <p:nvPr>
            <p:ph type="title"/>
          </p:nvPr>
        </p:nvSpPr>
        <p:spPr>
          <a:xfrm>
            <a:off x="2589213" y="4800600"/>
            <a:ext cx="8915401" cy="566738"/>
          </a:xfrm>
          <a:prstGeom prst="rect">
            <a:avLst/>
          </a:prstGeom>
        </p:spPr>
        <p:txBody>
          <a:bodyPr anchor="b"/>
          <a:lstStyle>
            <a:lvl1pPr>
              <a:defRPr sz="2400"/>
            </a:lvl1pPr>
          </a:lstStyle>
          <a:p>
            <a:pPr lvl="0">
              <a:defRPr sz="1800">
                <a:solidFill>
                  <a:srgbClr val="000000"/>
                </a:solidFill>
              </a:defRPr>
            </a:pPr>
            <a:r>
              <a:rPr sz="2400">
                <a:solidFill>
                  <a:srgbClr val="178DBB"/>
                </a:solidFill>
              </a:rPr>
              <a:t>Click to edit Master title style</a:t>
            </a:r>
          </a:p>
        </p:txBody>
      </p:sp>
      <p:sp>
        <p:nvSpPr>
          <p:cNvPr id="147" name="Shape 147"/>
          <p:cNvSpPr/>
          <p:nvPr>
            <p:ph type="body" idx="1"/>
          </p:nvPr>
        </p:nvSpPr>
        <p:spPr>
          <a:xfrm>
            <a:off x="2589213" y="5367337"/>
            <a:ext cx="8915401" cy="493713"/>
          </a:xfrm>
          <a:prstGeom prst="rect">
            <a:avLst/>
          </a:prstGeom>
        </p:spPr>
        <p:txBody>
          <a:bodyPr/>
          <a:lstStyle>
            <a:lvl1pPr marL="0" indent="0">
              <a:buClrTx/>
              <a:buSzTx/>
              <a:buFontTx/>
              <a:buNone/>
              <a:defRPr sz="1200"/>
            </a:lvl1pPr>
          </a:lstStyle>
          <a:p>
            <a:pPr lvl="0">
              <a:defRPr sz="1800">
                <a:solidFill>
                  <a:srgbClr val="000000"/>
                </a:solidFill>
              </a:defRPr>
            </a:pPr>
            <a:r>
              <a:rPr sz="1200">
                <a:solidFill>
                  <a:srgbClr val="404040"/>
                </a:solidFill>
              </a:rPr>
              <a:t>Edit Master text styles</a:t>
            </a:r>
          </a:p>
        </p:txBody>
      </p:sp>
      <p:sp>
        <p:nvSpPr>
          <p:cNvPr id="148" name="Shape 148"/>
          <p:cNvSpPr/>
          <p:nvPr/>
        </p:nvSpPr>
        <p:spPr>
          <a:xfrm flipV="1">
            <a:off x="-4189" y="4911725"/>
            <a:ext cx="1595613" cy="507297"/>
          </a:xfrm>
          <a:custGeom>
            <a:avLst/>
            <a:gdLst/>
            <a:ahLst/>
            <a:cxnLst>
              <a:cxn ang="0">
                <a:pos x="wd2" y="hd2"/>
              </a:cxn>
              <a:cxn ang="5400000">
                <a:pos x="wd2" y="hd2"/>
              </a:cxn>
              <a:cxn ang="10800000">
                <a:pos x="wd2" y="hd2"/>
              </a:cxn>
              <a:cxn ang="16200000">
                <a:pos x="wd2" y="hd2"/>
              </a:cxn>
            </a:cxnLst>
            <a:rect l="0" t="0" r="r" b="b"/>
            <a:pathLst>
              <a:path w="21568" h="21600" fill="norm" stroke="1"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rgbClr val="353535"/>
          </a:solidFill>
          <a:ln w="12700">
            <a:miter lim="400000"/>
          </a:ln>
        </p:spPr>
        <p:txBody>
          <a:bodyPr lIns="0" tIns="0" rIns="0" bIns="0"/>
          <a:lstStyle/>
          <a:p>
            <a:pPr lvl="0"/>
          </a:p>
        </p:txBody>
      </p:sp>
      <p:sp>
        <p:nvSpPr>
          <p:cNvPr id="149" name="Shape 149"/>
          <p:cNvSpPr/>
          <p:nvPr>
            <p:ph type="sldNum" sz="quarter" idx="2"/>
          </p:nvPr>
        </p:nvSpPr>
        <p:spPr>
          <a:xfrm>
            <a:off x="531812" y="4967529"/>
            <a:ext cx="779768" cy="396241"/>
          </a:xfrm>
          <a:prstGeom prst="rect">
            <a:avLst/>
          </a:prstGeom>
        </p:spPr>
        <p:txBody>
          <a:bodyPr/>
          <a:lstStyle/>
          <a:p>
            <a:pPr lvl="0"/>
            <a:fld id="{86CB4B4D-7CA3-9044-876B-883B54F8677D}" type="slidenum"/>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5DEE5"/>
            </a:gs>
          </a:gsLst>
          <a:lin ang="5400000" scaled="0"/>
        </a:gradFill>
      </p:bgPr>
    </p:bg>
    <p:spTree>
      <p:nvGrpSpPr>
        <p:cNvPr id="1" name=""/>
        <p:cNvGrpSpPr/>
        <p:nvPr/>
      </p:nvGrpSpPr>
      <p:grpSpPr>
        <a:xfrm>
          <a:off x="0" y="0"/>
          <a:ext cx="0" cy="0"/>
          <a:chOff x="0" y="0"/>
          <a:chExt cx="0" cy="0"/>
        </a:xfrm>
      </p:grpSpPr>
      <p:grpSp>
        <p:nvGrpSpPr>
          <p:cNvPr id="14" name="Group 14"/>
          <p:cNvGrpSpPr/>
          <p:nvPr/>
        </p:nvGrpSpPr>
        <p:grpSpPr>
          <a:xfrm>
            <a:off x="0" y="228600"/>
            <a:ext cx="2851518" cy="6638629"/>
            <a:chOff x="0" y="0"/>
            <a:chExt cx="2851516" cy="6638628"/>
          </a:xfrm>
        </p:grpSpPr>
        <p:sp>
          <p:nvSpPr>
            <p:cNvPr id="2" name="Shape 2"/>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3" name="Shape 3"/>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4" name="Shape 4"/>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5" name="Shape 5"/>
            <p:cNvSpPr/>
            <p:nvPr/>
          </p:nvSpPr>
          <p:spPr>
            <a:xfrm>
              <a:off x="959824" y="6275198"/>
              <a:ext cx="171465" cy="363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6" name="Shape 6"/>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7" name="Shape 7"/>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fill="norm" stroke="1"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8" name="Shape 8"/>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9" name="Shape 9"/>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0" name="Shape 10"/>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1" name="Shape 11"/>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2" name="Shape 12"/>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sp>
          <p:nvSpPr>
            <p:cNvPr id="13" name="Shape 13"/>
            <p:cNvSpPr/>
            <p:nvPr/>
          </p:nvSpPr>
          <p:spPr>
            <a:xfrm>
              <a:off x="849863" y="6016139"/>
              <a:ext cx="238559" cy="6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2E5369">
                <a:alpha val="20000"/>
              </a:srgbClr>
            </a:solidFill>
            <a:ln w="12700" cap="flat">
              <a:noFill/>
              <a:miter lim="400000"/>
            </a:ln>
            <a:effectLst/>
          </p:spPr>
          <p:txBody>
            <a:bodyPr wrap="square" lIns="0" tIns="0" rIns="0" bIns="0" numCol="1" anchor="t">
              <a:noAutofit/>
            </a:bodyPr>
            <a:lstStyle/>
            <a:p>
              <a:pPr lvl="0"/>
            </a:p>
          </p:txBody>
        </p:sp>
      </p:grpSp>
      <p:grpSp>
        <p:nvGrpSpPr>
          <p:cNvPr id="27" name="Group 27"/>
          <p:cNvGrpSpPr/>
          <p:nvPr/>
        </p:nvGrpSpPr>
        <p:grpSpPr>
          <a:xfrm>
            <a:off x="27221" y="156"/>
            <a:ext cx="2356674" cy="6853097"/>
            <a:chOff x="0" y="0"/>
            <a:chExt cx="2356673" cy="6853095"/>
          </a:xfrm>
        </p:grpSpPr>
        <p:sp>
          <p:nvSpPr>
            <p:cNvPr id="15" name="Shape 15"/>
            <p:cNvSpPr/>
            <p:nvPr/>
          </p:nvSpPr>
          <p:spPr>
            <a:xfrm>
              <a:off x="0" y="-1"/>
              <a:ext cx="494327" cy="440104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6" name="Shape 16"/>
            <p:cNvSpPr/>
            <p:nvPr/>
          </p:nvSpPr>
          <p:spPr>
            <a:xfrm>
              <a:off x="523067" y="4316317"/>
              <a:ext cx="423436" cy="15806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7" name="Shape 17"/>
            <p:cNvSpPr/>
            <p:nvPr/>
          </p:nvSpPr>
          <p:spPr>
            <a:xfrm>
              <a:off x="979074" y="5862525"/>
              <a:ext cx="431100" cy="990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8" name="Shape 18"/>
            <p:cNvSpPr/>
            <p:nvPr/>
          </p:nvSpPr>
          <p:spPr>
            <a:xfrm>
              <a:off x="494326" y="4364217"/>
              <a:ext cx="551808" cy="2235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19" name="Shape 19"/>
            <p:cNvSpPr/>
            <p:nvPr/>
          </p:nvSpPr>
          <p:spPr>
            <a:xfrm>
              <a:off x="444311" y="1289045"/>
              <a:ext cx="170725" cy="3027273"/>
            </a:xfrm>
            <a:custGeom>
              <a:avLst/>
              <a:gdLst/>
              <a:ahLst/>
              <a:cxnLst>
                <a:cxn ang="0">
                  <a:pos x="wd2" y="hd2"/>
                </a:cxn>
                <a:cxn ang="5400000">
                  <a:pos x="wd2" y="hd2"/>
                </a:cxn>
                <a:cxn ang="10800000">
                  <a:pos x="wd2" y="hd2"/>
                </a:cxn>
                <a:cxn ang="16200000">
                  <a:pos x="wd2" y="hd2"/>
                </a:cxn>
              </a:cxnLst>
              <a:rect l="0" t="0" r="r" b="b"/>
              <a:pathLst>
                <a:path w="21150" h="21600" fill="norm" stroke="1"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0" name="Shape 20"/>
            <p:cNvSpPr/>
            <p:nvPr/>
          </p:nvSpPr>
          <p:spPr>
            <a:xfrm>
              <a:off x="1084453" y="6571443"/>
              <a:ext cx="134120" cy="281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1" name="Shape 21"/>
            <p:cNvSpPr/>
            <p:nvPr/>
          </p:nvSpPr>
          <p:spPr>
            <a:xfrm>
              <a:off x="475166" y="4107474"/>
              <a:ext cx="82390" cy="51157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2" name="Shape 22"/>
            <p:cNvSpPr/>
            <p:nvPr/>
          </p:nvSpPr>
          <p:spPr>
            <a:xfrm>
              <a:off x="946501" y="3145644"/>
              <a:ext cx="1410173" cy="27168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3" name="Shape 23"/>
            <p:cNvSpPr/>
            <p:nvPr/>
          </p:nvSpPr>
          <p:spPr>
            <a:xfrm>
              <a:off x="1046133" y="6600183"/>
              <a:ext cx="120709" cy="2529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4" name="Shape 24"/>
            <p:cNvSpPr/>
            <p:nvPr/>
          </p:nvSpPr>
          <p:spPr>
            <a:xfrm>
              <a:off x="946501" y="5897013"/>
              <a:ext cx="137953" cy="674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5" name="Shape 25"/>
            <p:cNvSpPr/>
            <p:nvPr/>
          </p:nvSpPr>
          <p:spPr>
            <a:xfrm>
              <a:off x="946501" y="5772473"/>
              <a:ext cx="38321" cy="2280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2E5369"/>
            </a:solidFill>
            <a:ln w="12700" cap="flat">
              <a:noFill/>
              <a:miter lim="400000"/>
            </a:ln>
            <a:effectLst/>
          </p:spPr>
          <p:txBody>
            <a:bodyPr wrap="square" lIns="0" tIns="0" rIns="0" bIns="0" numCol="1" anchor="t">
              <a:noAutofit/>
            </a:bodyPr>
            <a:lstStyle/>
            <a:p>
              <a:pPr lvl="0"/>
            </a:p>
          </p:txBody>
        </p:sp>
        <p:sp>
          <p:nvSpPr>
            <p:cNvPr id="26" name="Shape 26"/>
            <p:cNvSpPr/>
            <p:nvPr/>
          </p:nvSpPr>
          <p:spPr>
            <a:xfrm>
              <a:off x="979074" y="6322364"/>
              <a:ext cx="210760" cy="5307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2E5369"/>
            </a:solidFill>
            <a:ln w="12700" cap="flat">
              <a:noFill/>
              <a:miter lim="400000"/>
            </a:ln>
            <a:effectLst/>
          </p:spPr>
          <p:txBody>
            <a:bodyPr wrap="square" lIns="0" tIns="0" rIns="0" bIns="0" numCol="1" anchor="t">
              <a:noAutofit/>
            </a:bodyPr>
            <a:lstStyle/>
            <a:p>
              <a:pPr lvl="0"/>
            </a:p>
          </p:txBody>
        </p:sp>
      </p:grpSp>
      <p:sp>
        <p:nvSpPr>
          <p:cNvPr id="28" name="Shape 28"/>
          <p:cNvSpPr/>
          <p:nvPr/>
        </p:nvSpPr>
        <p:spPr>
          <a:xfrm>
            <a:off x="-1" y="0"/>
            <a:ext cx="182882" cy="6858000"/>
          </a:xfrm>
          <a:prstGeom prst="rect">
            <a:avLst/>
          </a:prstGeom>
          <a:solidFill>
            <a:srgbClr val="2E5369"/>
          </a:solidFill>
          <a:ln w="12700">
            <a:miter lim="400000"/>
          </a:ln>
        </p:spPr>
        <p:txBody>
          <a:bodyPr lIns="0" tIns="0" rIns="0" bIns="0"/>
          <a:lstStyle/>
          <a:p>
            <a:pPr lvl="0"/>
          </a:p>
        </p:txBody>
      </p:sp>
      <p:sp>
        <p:nvSpPr>
          <p:cNvPr id="29" name="Shape 29"/>
          <p:cNvSpPr/>
          <p:nvPr>
            <p:ph type="title"/>
          </p:nvPr>
        </p:nvSpPr>
        <p:spPr>
          <a:xfrm>
            <a:off x="2592925" y="624110"/>
            <a:ext cx="8911688" cy="150949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lvl="0">
              <a:defRPr sz="1800">
                <a:solidFill>
                  <a:srgbClr val="000000"/>
                </a:solidFill>
              </a:defRPr>
            </a:pPr>
            <a:r>
              <a:rPr sz="3600">
                <a:solidFill>
                  <a:srgbClr val="178DBB"/>
                </a:solidFill>
              </a:rPr>
              <a:t>Click to edit Master title style</a:t>
            </a:r>
          </a:p>
        </p:txBody>
      </p:sp>
      <p:sp>
        <p:nvSpPr>
          <p:cNvPr id="30" name="Shape 30"/>
          <p:cNvSpPr/>
          <p:nvPr>
            <p:ph type="body" idx="1"/>
          </p:nvPr>
        </p:nvSpPr>
        <p:spPr>
          <a:xfrm>
            <a:off x="2589211" y="2133600"/>
            <a:ext cx="8915401" cy="47244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lvl="0">
              <a:defRPr>
                <a:solidFill>
                  <a:srgbClr val="000000"/>
                </a:solidFill>
              </a:defRPr>
            </a:pPr>
            <a:r>
              <a:rPr>
                <a:solidFill>
                  <a:srgbClr val="404040"/>
                </a:solidFill>
              </a:rPr>
              <a:t>Edit Master text styles</a:t>
            </a:r>
            <a:endParaRPr>
              <a:solidFill>
                <a:srgbClr val="404040"/>
              </a:solidFill>
            </a:endParaRPr>
          </a:p>
          <a:p>
            <a:pPr lvl="1">
              <a:defRPr>
                <a:solidFill>
                  <a:srgbClr val="000000"/>
                </a:solidFill>
              </a:defRPr>
            </a:pPr>
            <a:r>
              <a:rPr>
                <a:solidFill>
                  <a:srgbClr val="404040"/>
                </a:solidFill>
              </a:rPr>
              <a:t>Second level</a:t>
            </a:r>
            <a:endParaRPr>
              <a:solidFill>
                <a:srgbClr val="404040"/>
              </a:solidFill>
            </a:endParaRPr>
          </a:p>
          <a:p>
            <a:pPr lvl="2">
              <a:defRPr>
                <a:solidFill>
                  <a:srgbClr val="000000"/>
                </a:solidFill>
              </a:defRPr>
            </a:pPr>
            <a:r>
              <a:rPr>
                <a:solidFill>
                  <a:srgbClr val="404040"/>
                </a:solidFill>
              </a:rPr>
              <a:t>Third level</a:t>
            </a:r>
            <a:endParaRPr>
              <a:solidFill>
                <a:srgbClr val="404040"/>
              </a:solidFill>
            </a:endParaRPr>
          </a:p>
          <a:p>
            <a:pPr lvl="3">
              <a:defRPr>
                <a:solidFill>
                  <a:srgbClr val="000000"/>
                </a:solidFill>
              </a:defRPr>
            </a:pPr>
            <a:r>
              <a:rPr>
                <a:solidFill>
                  <a:srgbClr val="404040"/>
                </a:solidFill>
              </a:rPr>
              <a:t>Fourth level</a:t>
            </a:r>
            <a:endParaRPr>
              <a:solidFill>
                <a:srgbClr val="404040"/>
              </a:solidFill>
            </a:endParaRPr>
          </a:p>
          <a:p>
            <a:pPr lvl="4">
              <a:defRPr>
                <a:solidFill>
                  <a:srgbClr val="000000"/>
                </a:solidFill>
              </a:defRPr>
            </a:pPr>
            <a:r>
              <a:rPr>
                <a:solidFill>
                  <a:srgbClr val="404040"/>
                </a:solidFill>
              </a:rPr>
              <a:t>Fifth level</a:t>
            </a:r>
          </a:p>
        </p:txBody>
      </p:sp>
      <p:sp>
        <p:nvSpPr>
          <p:cNvPr id="31" name="Shape 31"/>
          <p:cNvSpPr/>
          <p:nvPr/>
        </p:nvSpPr>
        <p:spPr>
          <a:xfrm flipV="1">
            <a:off x="-4189" y="714375"/>
            <a:ext cx="1595613" cy="507297"/>
          </a:xfrm>
          <a:custGeom>
            <a:avLst/>
            <a:gdLst/>
            <a:ahLst/>
            <a:cxnLst>
              <a:cxn ang="0">
                <a:pos x="wd2" y="hd2"/>
              </a:cxn>
              <a:cxn ang="5400000">
                <a:pos x="wd2" y="hd2"/>
              </a:cxn>
              <a:cxn ang="10800000">
                <a:pos x="wd2" y="hd2"/>
              </a:cxn>
              <a:cxn ang="16200000">
                <a:pos x="wd2" y="hd2"/>
              </a:cxn>
            </a:cxnLst>
            <a:rect l="0" t="0" r="r" b="b"/>
            <a:pathLst>
              <a:path w="21568" h="21600" fill="norm" stroke="1"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rgbClr val="353535"/>
          </a:solidFill>
          <a:ln w="12700">
            <a:miter lim="400000"/>
          </a:ln>
        </p:spPr>
        <p:txBody>
          <a:bodyPr lIns="0" tIns="0" rIns="0" bIns="0"/>
          <a:lstStyle/>
          <a:p>
            <a:pPr lvl="0"/>
          </a:p>
        </p:txBody>
      </p:sp>
      <p:sp>
        <p:nvSpPr>
          <p:cNvPr id="32" name="Shape 32"/>
          <p:cNvSpPr/>
          <p:nvPr>
            <p:ph type="sldNum" sz="quarter" idx="2"/>
          </p:nvPr>
        </p:nvSpPr>
        <p:spPr>
          <a:xfrm>
            <a:off x="531812" y="772224"/>
            <a:ext cx="779768" cy="396241"/>
          </a:xfrm>
          <a:prstGeom prst="rect">
            <a:avLst/>
          </a:prstGeom>
          <a:ln w="12700">
            <a:miter lim="400000"/>
          </a:ln>
        </p:spPr>
        <p:txBody>
          <a:bodyPr lIns="45719" rIns="45719" anchor="ctr">
            <a:spAutoFit/>
          </a:bodyPr>
          <a:lstStyle>
            <a:lvl1pPr algn="r">
              <a:defRPr sz="2000">
                <a:solidFill>
                  <a:srgbClr val="FEFFFF"/>
                </a:solidFill>
              </a:defRPr>
            </a:lvl1pPr>
          </a:lstStyle>
          <a:p>
            <a:pPr lvl="0"/>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transition spd="med" advClick="1"/>
  <p:txStyles>
    <p:titleStyle>
      <a:lvl1pPr defTabSz="457200">
        <a:defRPr sz="3600">
          <a:solidFill>
            <a:srgbClr val="178DBB"/>
          </a:solidFill>
          <a:latin typeface="Century Gothic"/>
          <a:ea typeface="Century Gothic"/>
          <a:cs typeface="Century Gothic"/>
          <a:sym typeface="Century Gothic"/>
        </a:defRPr>
      </a:lvl1pPr>
      <a:lvl2pPr defTabSz="457200">
        <a:defRPr sz="3600">
          <a:solidFill>
            <a:srgbClr val="178DBB"/>
          </a:solidFill>
          <a:latin typeface="Century Gothic"/>
          <a:ea typeface="Century Gothic"/>
          <a:cs typeface="Century Gothic"/>
          <a:sym typeface="Century Gothic"/>
        </a:defRPr>
      </a:lvl2pPr>
      <a:lvl3pPr defTabSz="457200">
        <a:defRPr sz="3600">
          <a:solidFill>
            <a:srgbClr val="178DBB"/>
          </a:solidFill>
          <a:latin typeface="Century Gothic"/>
          <a:ea typeface="Century Gothic"/>
          <a:cs typeface="Century Gothic"/>
          <a:sym typeface="Century Gothic"/>
        </a:defRPr>
      </a:lvl3pPr>
      <a:lvl4pPr defTabSz="457200">
        <a:defRPr sz="3600">
          <a:solidFill>
            <a:srgbClr val="178DBB"/>
          </a:solidFill>
          <a:latin typeface="Century Gothic"/>
          <a:ea typeface="Century Gothic"/>
          <a:cs typeface="Century Gothic"/>
          <a:sym typeface="Century Gothic"/>
        </a:defRPr>
      </a:lvl4pPr>
      <a:lvl5pPr defTabSz="457200">
        <a:defRPr sz="3600">
          <a:solidFill>
            <a:srgbClr val="178DBB"/>
          </a:solidFill>
          <a:latin typeface="Century Gothic"/>
          <a:ea typeface="Century Gothic"/>
          <a:cs typeface="Century Gothic"/>
          <a:sym typeface="Century Gothic"/>
        </a:defRPr>
      </a:lvl5pPr>
      <a:lvl6pPr defTabSz="457200">
        <a:defRPr sz="3600">
          <a:solidFill>
            <a:srgbClr val="178DBB"/>
          </a:solidFill>
          <a:latin typeface="Century Gothic"/>
          <a:ea typeface="Century Gothic"/>
          <a:cs typeface="Century Gothic"/>
          <a:sym typeface="Century Gothic"/>
        </a:defRPr>
      </a:lvl6pPr>
      <a:lvl7pPr defTabSz="457200">
        <a:defRPr sz="3600">
          <a:solidFill>
            <a:srgbClr val="178DBB"/>
          </a:solidFill>
          <a:latin typeface="Century Gothic"/>
          <a:ea typeface="Century Gothic"/>
          <a:cs typeface="Century Gothic"/>
          <a:sym typeface="Century Gothic"/>
        </a:defRPr>
      </a:lvl7pPr>
      <a:lvl8pPr defTabSz="457200">
        <a:defRPr sz="3600">
          <a:solidFill>
            <a:srgbClr val="178DBB"/>
          </a:solidFill>
          <a:latin typeface="Century Gothic"/>
          <a:ea typeface="Century Gothic"/>
          <a:cs typeface="Century Gothic"/>
          <a:sym typeface="Century Gothic"/>
        </a:defRPr>
      </a:lvl8pPr>
      <a:lvl9pPr defTabSz="457200">
        <a:defRPr sz="3600">
          <a:solidFill>
            <a:srgbClr val="178DBB"/>
          </a:solidFill>
          <a:latin typeface="Century Gothic"/>
          <a:ea typeface="Century Gothic"/>
          <a:cs typeface="Century Gothic"/>
          <a:sym typeface="Century Gothic"/>
        </a:defRPr>
      </a:lvl9pPr>
    </p:titleStyle>
    <p:bodyStyle>
      <a:lvl1pPr marL="342900" indent="-342900"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1pPr>
      <a:lvl2pPr marL="778668" indent="-321468"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2pPr>
      <a:lvl3pPr marL="1208314" indent="-293914"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3pPr>
      <a:lvl4pPr marL="1714500" indent="-342900"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4pPr>
      <a:lvl5pPr marL="2171700" indent="-342900"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5pPr>
      <a:lvl6pPr marL="2628900" indent="-342900"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6pPr>
      <a:lvl7pPr marL="3086100" indent="-342900"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7pPr>
      <a:lvl8pPr marL="3543300" indent="-342900"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8pPr>
      <a:lvl9pPr marL="4000500" indent="-342900" defTabSz="457200">
        <a:spcBef>
          <a:spcPts val="1000"/>
        </a:spcBef>
        <a:buClr>
          <a:srgbClr val="353535"/>
        </a:buClr>
        <a:buSzPct val="100000"/>
        <a:buFont typeface="Wingdings 3"/>
        <a:buChar char=""/>
        <a:defRPr>
          <a:solidFill>
            <a:srgbClr val="404040"/>
          </a:solidFill>
          <a:latin typeface="Century Gothic"/>
          <a:ea typeface="Century Gothic"/>
          <a:cs typeface="Century Gothic"/>
          <a:sym typeface="Century Gothic"/>
        </a:defRPr>
      </a:lvl9pPr>
    </p:bodyStyle>
    <p:otherStyle>
      <a:lvl1pPr algn="r" defTabSz="457200">
        <a:defRPr sz="2000">
          <a:solidFill>
            <a:schemeClr val="tx1"/>
          </a:solidFill>
          <a:latin typeface="+mn-lt"/>
          <a:ea typeface="+mn-ea"/>
          <a:cs typeface="+mn-cs"/>
          <a:sym typeface="Century Gothic"/>
        </a:defRPr>
      </a:lvl1pPr>
      <a:lvl2pPr indent="457200" algn="r" defTabSz="457200">
        <a:defRPr sz="2000">
          <a:solidFill>
            <a:schemeClr val="tx1"/>
          </a:solidFill>
          <a:latin typeface="+mn-lt"/>
          <a:ea typeface="+mn-ea"/>
          <a:cs typeface="+mn-cs"/>
          <a:sym typeface="Century Gothic"/>
        </a:defRPr>
      </a:lvl2pPr>
      <a:lvl3pPr indent="914400" algn="r" defTabSz="457200">
        <a:defRPr sz="2000">
          <a:solidFill>
            <a:schemeClr val="tx1"/>
          </a:solidFill>
          <a:latin typeface="+mn-lt"/>
          <a:ea typeface="+mn-ea"/>
          <a:cs typeface="+mn-cs"/>
          <a:sym typeface="Century Gothic"/>
        </a:defRPr>
      </a:lvl3pPr>
      <a:lvl4pPr indent="1371600" algn="r" defTabSz="457200">
        <a:defRPr sz="2000">
          <a:solidFill>
            <a:schemeClr val="tx1"/>
          </a:solidFill>
          <a:latin typeface="+mn-lt"/>
          <a:ea typeface="+mn-ea"/>
          <a:cs typeface="+mn-cs"/>
          <a:sym typeface="Century Gothic"/>
        </a:defRPr>
      </a:lvl4pPr>
      <a:lvl5pPr indent="1828800" algn="r" defTabSz="457200">
        <a:defRPr sz="2000">
          <a:solidFill>
            <a:schemeClr val="tx1"/>
          </a:solidFill>
          <a:latin typeface="+mn-lt"/>
          <a:ea typeface="+mn-ea"/>
          <a:cs typeface="+mn-cs"/>
          <a:sym typeface="Century Gothic"/>
        </a:defRPr>
      </a:lvl5pPr>
      <a:lvl6pPr indent="2286000" algn="r" defTabSz="457200">
        <a:defRPr sz="2000">
          <a:solidFill>
            <a:schemeClr val="tx1"/>
          </a:solidFill>
          <a:latin typeface="+mn-lt"/>
          <a:ea typeface="+mn-ea"/>
          <a:cs typeface="+mn-cs"/>
          <a:sym typeface="Century Gothic"/>
        </a:defRPr>
      </a:lvl6pPr>
      <a:lvl7pPr indent="2743200" algn="r" defTabSz="457200">
        <a:defRPr sz="2000">
          <a:solidFill>
            <a:schemeClr val="tx1"/>
          </a:solidFill>
          <a:latin typeface="+mn-lt"/>
          <a:ea typeface="+mn-ea"/>
          <a:cs typeface="+mn-cs"/>
          <a:sym typeface="Century Gothic"/>
        </a:defRPr>
      </a:lvl7pPr>
      <a:lvl8pPr indent="3200400" algn="r" defTabSz="457200">
        <a:defRPr sz="2000">
          <a:solidFill>
            <a:schemeClr val="tx1"/>
          </a:solidFill>
          <a:latin typeface="+mn-lt"/>
          <a:ea typeface="+mn-ea"/>
          <a:cs typeface="+mn-cs"/>
          <a:sym typeface="Century Gothic"/>
        </a:defRPr>
      </a:lvl8pPr>
      <a:lvl9pPr indent="3657600" algn="r" defTabSz="457200">
        <a:defRPr sz="2000">
          <a:solidFill>
            <a:schemeClr val="tx1"/>
          </a:solidFill>
          <a:latin typeface="+mn-lt"/>
          <a:ea typeface="+mn-ea"/>
          <a:cs typeface="+mn-cs"/>
          <a:sym typeface="Century Gothic"/>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5" name="Shape 325"/>
          <p:cNvSpPr/>
          <p:nvPr>
            <p:ph type="title"/>
          </p:nvPr>
        </p:nvSpPr>
        <p:spPr>
          <a:xfrm>
            <a:off x="2592925" y="624110"/>
            <a:ext cx="8911688" cy="828109"/>
          </a:xfrm>
          <a:prstGeom prst="rect">
            <a:avLst/>
          </a:prstGeom>
        </p:spPr>
        <p:txBody>
          <a:bodyPr/>
          <a:lstStyle/>
          <a:p>
            <a:pPr lvl="0">
              <a:defRPr sz="1800">
                <a:solidFill>
                  <a:srgbClr val="000000"/>
                </a:solidFill>
              </a:defRPr>
            </a:pPr>
            <a:r>
              <a:rPr sz="3600">
                <a:solidFill>
                  <a:srgbClr val="178DBB"/>
                </a:solidFill>
              </a:rPr>
              <a:t>Most Accessible Parks</a:t>
            </a:r>
          </a:p>
        </p:txBody>
      </p:sp>
      <p:sp>
        <p:nvSpPr>
          <p:cNvPr id="326" name="Shape 326"/>
          <p:cNvSpPr/>
          <p:nvPr>
            <p:ph type="body" idx="1"/>
          </p:nvPr>
        </p:nvSpPr>
        <p:spPr>
          <a:xfrm>
            <a:off x="2589211" y="1559339"/>
            <a:ext cx="8904359" cy="4848840"/>
          </a:xfrm>
          <a:prstGeom prst="rect">
            <a:avLst/>
          </a:prstGeom>
        </p:spPr>
        <p:txBody>
          <a:bodyPr/>
          <a:lstStyle/>
          <a:p>
            <a:pPr lvl="0">
              <a:defRPr>
                <a:solidFill>
                  <a:srgbClr val="000000"/>
                </a:solidFill>
              </a:defRPr>
            </a:pPr>
            <a:r>
              <a:rPr>
                <a:solidFill>
                  <a:srgbClr val="404040"/>
                </a:solidFill>
              </a:rPr>
              <a:t>BRYAN PARK - Paved running path, playground equipment, and outdoor exercise gym. Also includes basketball courts, tennis courts, volleyball courts, and horseshoe pits.</a:t>
            </a:r>
            <a:endParaRPr>
              <a:solidFill>
                <a:srgbClr val="404040"/>
              </a:solidFill>
            </a:endParaRPr>
          </a:p>
          <a:p>
            <a:pPr lvl="0">
              <a:defRPr>
                <a:solidFill>
                  <a:srgbClr val="000000"/>
                </a:solidFill>
              </a:defRPr>
            </a:pPr>
            <a:r>
              <a:rPr>
                <a:solidFill>
                  <a:srgbClr val="404040"/>
                </a:solidFill>
              </a:rPr>
              <a:t>FLATWOODS PARK - Paved Interpretive Trail with butterfly garden and wildflower field. Flatwoods Park is a peaceful, 198-acre park located near Ellettsville. The park offers several outdoor amenities including playgrounds, basketball courts, a windmill, and a giant sundial. </a:t>
            </a:r>
            <a:endParaRPr>
              <a:solidFill>
                <a:srgbClr val="404040"/>
              </a:solidFill>
            </a:endParaRPr>
          </a:p>
          <a:p>
            <a:pPr lvl="0">
              <a:defRPr>
                <a:solidFill>
                  <a:srgbClr val="000000"/>
                </a:solidFill>
              </a:defRPr>
            </a:pPr>
            <a:r>
              <a:rPr>
                <a:solidFill>
                  <a:srgbClr val="404040"/>
                </a:solidFill>
              </a:rPr>
              <a:t>KARST FARM PARK - A120-acre park with several playgrounds, basketball courts, shuffle board courts, horseshoe pits, volleyball courts, a 9-hole disc golf course, ponds, and natural areas.</a:t>
            </a:r>
            <a:endParaRPr>
              <a:solidFill>
                <a:srgbClr val="404040"/>
              </a:solidFill>
            </a:endParaRPr>
          </a:p>
          <a:p>
            <a:pPr lvl="0">
              <a:defRPr>
                <a:solidFill>
                  <a:srgbClr val="000000"/>
                </a:solidFill>
              </a:defRPr>
            </a:pPr>
            <a:r>
              <a:rPr>
                <a:solidFill>
                  <a:srgbClr val="404040"/>
                </a:solidFill>
              </a:rPr>
              <a:t>LEONARD SPRINGS NATURE PARK - Highlights include Leonard and Shirley Springs, caves, steep forested slopes, and a wetlands area. This nature park is designed to provide observation and educational opportunities.</a:t>
            </a:r>
            <a:endParaRPr>
              <a:solidFill>
                <a:srgbClr val="404040"/>
              </a:solidFill>
            </a:endParaRPr>
          </a:p>
          <a:p>
            <a:pPr lvl="0">
              <a:defRPr>
                <a:solidFill>
                  <a:srgbClr val="000000"/>
                </a:solidFill>
              </a:defRPr>
            </a:pPr>
            <a:r>
              <a:rPr>
                <a:solidFill>
                  <a:srgbClr val="404040"/>
                </a:solidFill>
              </a:rPr>
              <a:t>SWITCHYARD PARK - Paved running path (B-line trail), playground equipment, basketball, pickleball, and bocce ball courts.</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8" name="Shape 328"/>
          <p:cNvSpPr/>
          <p:nvPr>
            <p:ph type="title"/>
          </p:nvPr>
        </p:nvSpPr>
        <p:spPr>
          <a:xfrm>
            <a:off x="2592925" y="624110"/>
            <a:ext cx="8911688" cy="828109"/>
          </a:xfrm>
          <a:prstGeom prst="rect">
            <a:avLst/>
          </a:prstGeom>
        </p:spPr>
        <p:txBody>
          <a:bodyPr/>
          <a:lstStyle/>
          <a:p>
            <a:pPr lvl="0">
              <a:defRPr sz="1800">
                <a:solidFill>
                  <a:srgbClr val="000000"/>
                </a:solidFill>
              </a:defRPr>
            </a:pPr>
            <a:r>
              <a:rPr sz="3600">
                <a:solidFill>
                  <a:srgbClr val="178DBB"/>
                </a:solidFill>
              </a:rPr>
              <a:t>Most Recommended Hiking Trails</a:t>
            </a:r>
          </a:p>
        </p:txBody>
      </p:sp>
      <p:sp>
        <p:nvSpPr>
          <p:cNvPr id="329" name="Shape 329"/>
          <p:cNvSpPr/>
          <p:nvPr>
            <p:ph type="body" idx="1"/>
          </p:nvPr>
        </p:nvSpPr>
        <p:spPr>
          <a:xfrm>
            <a:off x="2589211" y="1559339"/>
            <a:ext cx="8904359" cy="4848840"/>
          </a:xfrm>
          <a:prstGeom prst="rect">
            <a:avLst/>
          </a:prstGeom>
        </p:spPr>
        <p:txBody>
          <a:bodyPr/>
          <a:lstStyle/>
          <a:p>
            <a:pPr lvl="0">
              <a:lnSpc>
                <a:spcPct val="90000"/>
              </a:lnSpc>
              <a:defRPr>
                <a:solidFill>
                  <a:srgbClr val="000000"/>
                </a:solidFill>
              </a:defRPr>
            </a:pPr>
            <a:r>
              <a:rPr sz="1600">
                <a:solidFill>
                  <a:srgbClr val="404040"/>
                </a:solidFill>
              </a:rPr>
              <a:t>AMY WEINGARTNER BRANIGIN PENISULA PRESERVE - This special peninsula preserve is located in the middle of Monroe Lake, and features a 2.2 mile-long forested ridge that extends out into the lake. This area is inhabited by red-shouldered hawks, broad-winged hawks, and eastern box turtles. </a:t>
            </a:r>
            <a:endParaRPr sz="1600">
              <a:solidFill>
                <a:srgbClr val="404040"/>
              </a:solidFill>
            </a:endParaRPr>
          </a:p>
          <a:p>
            <a:pPr lvl="0">
              <a:lnSpc>
                <a:spcPct val="90000"/>
              </a:lnSpc>
              <a:defRPr>
                <a:solidFill>
                  <a:srgbClr val="000000"/>
                </a:solidFill>
              </a:defRPr>
            </a:pPr>
            <a:r>
              <a:rPr sz="1600">
                <a:solidFill>
                  <a:srgbClr val="404040"/>
                </a:solidFill>
              </a:rPr>
              <a:t>BEAN BLOSSOM NATURE PRESERVE - This 2.5 mile wetland preserve trail features a diverse combination of bottomland hardwood forest, shrub wetlands, sedge meadow, and 80 species of bird, including bald eagles that have actively nested there for the past several years. </a:t>
            </a:r>
            <a:endParaRPr sz="1600">
              <a:solidFill>
                <a:srgbClr val="404040"/>
              </a:solidFill>
            </a:endParaRPr>
          </a:p>
          <a:p>
            <a:pPr lvl="0">
              <a:lnSpc>
                <a:spcPct val="90000"/>
              </a:lnSpc>
              <a:defRPr>
                <a:solidFill>
                  <a:srgbClr val="000000"/>
                </a:solidFill>
              </a:defRPr>
            </a:pPr>
            <a:r>
              <a:rPr sz="1600">
                <a:solidFill>
                  <a:srgbClr val="404040"/>
                </a:solidFill>
              </a:rPr>
              <a:t>CEDAR BLUFF NATURE PRESERVE - Featuring an impressive 75-foot high limestone bluff with red cedars clinging to cliff sides, there is 1.9 miles of challenging terrain but scenic views have made this preserve a Hoosier favorite.</a:t>
            </a:r>
            <a:endParaRPr sz="1600">
              <a:solidFill>
                <a:srgbClr val="404040"/>
              </a:solidFill>
            </a:endParaRPr>
          </a:p>
          <a:p>
            <a:pPr lvl="0">
              <a:lnSpc>
                <a:spcPct val="90000"/>
              </a:lnSpc>
              <a:defRPr>
                <a:solidFill>
                  <a:srgbClr val="000000"/>
                </a:solidFill>
              </a:defRPr>
            </a:pPr>
            <a:r>
              <a:rPr sz="1600">
                <a:solidFill>
                  <a:srgbClr val="404040"/>
                </a:solidFill>
              </a:rPr>
              <a:t>CLEAR CREEK TRAIL – Stretching 2.5 miles from Tapp Road to Church Lane, the Clear Creek Trail offers visitors a paved path for biking, walking, jogging, rollerblading or stroller walking through landscapes that vary from woods to farm fields.</a:t>
            </a:r>
            <a:endParaRPr sz="1600">
              <a:solidFill>
                <a:srgbClr val="404040"/>
              </a:solidFill>
            </a:endParaRPr>
          </a:p>
          <a:p>
            <a:pPr lvl="0">
              <a:lnSpc>
                <a:spcPct val="90000"/>
              </a:lnSpc>
              <a:defRPr>
                <a:solidFill>
                  <a:srgbClr val="000000"/>
                </a:solidFill>
              </a:defRPr>
            </a:pPr>
            <a:r>
              <a:rPr sz="1600">
                <a:solidFill>
                  <a:srgbClr val="404040"/>
                </a:solidFill>
              </a:rPr>
              <a:t>PATE HOLLOW TRAIL - This 7.7 mile hike-only trail is a nice hike through mixed hardwoods with views of Lake Monroe. An old road serves as an inner connector for those desiring a shorter hike.</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31" name="Shape 331"/>
          <p:cNvSpPr/>
          <p:nvPr>
            <p:ph type="title"/>
          </p:nvPr>
        </p:nvSpPr>
        <p:spPr>
          <a:xfrm>
            <a:off x="2592925" y="624110"/>
            <a:ext cx="8911688" cy="828109"/>
          </a:xfrm>
          <a:prstGeom prst="rect">
            <a:avLst/>
          </a:prstGeom>
        </p:spPr>
        <p:txBody>
          <a:bodyPr/>
          <a:lstStyle>
            <a:lvl1pPr>
              <a:defRPr sz="3200"/>
            </a:lvl1pPr>
          </a:lstStyle>
          <a:p>
            <a:pPr lvl="0">
              <a:defRPr sz="1800">
                <a:solidFill>
                  <a:srgbClr val="000000"/>
                </a:solidFill>
              </a:defRPr>
            </a:pPr>
            <a:r>
              <a:rPr sz="3200">
                <a:solidFill>
                  <a:srgbClr val="178DBB"/>
                </a:solidFill>
              </a:rPr>
              <a:t>Most Recommended State Parks &amp; Forests</a:t>
            </a:r>
          </a:p>
        </p:txBody>
      </p:sp>
      <p:sp>
        <p:nvSpPr>
          <p:cNvPr id="332" name="Shape 332"/>
          <p:cNvSpPr/>
          <p:nvPr>
            <p:ph type="body" idx="1"/>
          </p:nvPr>
        </p:nvSpPr>
        <p:spPr>
          <a:xfrm>
            <a:off x="2589211" y="1559339"/>
            <a:ext cx="8904359" cy="4848840"/>
          </a:xfrm>
          <a:prstGeom prst="rect">
            <a:avLst/>
          </a:prstGeom>
        </p:spPr>
        <p:txBody>
          <a:bodyPr/>
          <a:lstStyle/>
          <a:p>
            <a:pPr lvl="0">
              <a:lnSpc>
                <a:spcPct val="90000"/>
              </a:lnSpc>
              <a:defRPr>
                <a:solidFill>
                  <a:srgbClr val="000000"/>
                </a:solidFill>
              </a:defRPr>
            </a:pPr>
            <a:r>
              <a:rPr sz="1500">
                <a:solidFill>
                  <a:srgbClr val="404040"/>
                </a:solidFill>
              </a:rPr>
              <a:t>BROWN COUNTY STATE PARK - Those who enjoy exploring parks by hiking or mountain biking will find many miles of well-marked trails. Nicknamed the “Little Smokies” because of the area’s resemblance to the Great Smoky Mountains, Brown County State Park encompasses nearly 16,000 acres of rugged hills, ridges, and ravines.</a:t>
            </a:r>
            <a:endParaRPr sz="1500">
              <a:solidFill>
                <a:srgbClr val="404040"/>
              </a:solidFill>
            </a:endParaRPr>
          </a:p>
          <a:p>
            <a:pPr lvl="0">
              <a:lnSpc>
                <a:spcPct val="90000"/>
              </a:lnSpc>
              <a:defRPr>
                <a:solidFill>
                  <a:srgbClr val="000000"/>
                </a:solidFill>
              </a:defRPr>
            </a:pPr>
            <a:r>
              <a:rPr sz="1500">
                <a:solidFill>
                  <a:srgbClr val="404040"/>
                </a:solidFill>
              </a:rPr>
              <a:t>MCCORMICKS CREEK STAET PARK - Explore the spectacular limestone canyon, flowing creek, a fire tower, and scenic waterfalls that highlight Indiana’s first state park. Hike trails featuring diverse forest trees, and native wildflowers, including a trail through Wolf Cave Nature Preserve and an accessible trail at the recently renovated nature center. </a:t>
            </a:r>
            <a:endParaRPr sz="1500">
              <a:solidFill>
                <a:srgbClr val="404040"/>
              </a:solidFill>
            </a:endParaRPr>
          </a:p>
          <a:p>
            <a:pPr lvl="0">
              <a:lnSpc>
                <a:spcPct val="90000"/>
              </a:lnSpc>
              <a:defRPr>
                <a:solidFill>
                  <a:srgbClr val="000000"/>
                </a:solidFill>
              </a:defRPr>
            </a:pPr>
            <a:r>
              <a:rPr sz="1500">
                <a:solidFill>
                  <a:srgbClr val="404040"/>
                </a:solidFill>
              </a:rPr>
              <a:t>MORGAN-MONROE STATE FOREST - The forest land encompasses many steep ridges and valleys, and is forested with some of the state's finest hardwoods.</a:t>
            </a:r>
            <a:endParaRPr sz="1500">
              <a:solidFill>
                <a:srgbClr val="404040"/>
              </a:solidFill>
            </a:endParaRPr>
          </a:p>
          <a:p>
            <a:pPr lvl="0">
              <a:lnSpc>
                <a:spcPct val="90000"/>
              </a:lnSpc>
              <a:defRPr>
                <a:solidFill>
                  <a:srgbClr val="000000"/>
                </a:solidFill>
              </a:defRPr>
            </a:pPr>
            <a:r>
              <a:rPr sz="1500">
                <a:solidFill>
                  <a:srgbClr val="404040"/>
                </a:solidFill>
              </a:rPr>
              <a:t>SPRING MILL STATE PARK - This park offers an illustration of the link between the natural and cultural worlds. The water flowing from several cave springs led to the founding of an industrial village in the early 1800s. Pioneer entrepreneurs took advantage of a constant water source that never froze, using it to power several gristmills, a wool mill, a saw mill, and a distillery. </a:t>
            </a:r>
            <a:endParaRPr sz="1500">
              <a:solidFill>
                <a:srgbClr val="404040"/>
              </a:solidFill>
            </a:endParaRPr>
          </a:p>
          <a:p>
            <a:pPr lvl="0">
              <a:lnSpc>
                <a:spcPct val="90000"/>
              </a:lnSpc>
              <a:defRPr>
                <a:solidFill>
                  <a:srgbClr val="000000"/>
                </a:solidFill>
              </a:defRPr>
            </a:pPr>
            <a:r>
              <a:rPr sz="1500">
                <a:solidFill>
                  <a:srgbClr val="404040"/>
                </a:solidFill>
              </a:rPr>
              <a:t>YELLOWOOD STATE FOREST - This forest’s 23,000 acres offer many recreation opportunities for people of all ages and skill levels. With three pristine lakes, hiking, horse trails, abundant wildlife, and campsites, Yellowwood will keep you busy.</a:t>
            </a:r>
          </a:p>
        </p:txBody>
      </p:sp>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353535"/>
      </a:accent1>
      <a:accent2>
        <a:srgbClr val="31B4E6"/>
      </a:accent2>
      <a:accent3>
        <a:srgbClr val="265991"/>
      </a:accent3>
      <a:accent4>
        <a:srgbClr val="7E40CC"/>
      </a:accent4>
      <a:accent5>
        <a:srgbClr val="B927E9"/>
      </a:accent5>
      <a:accent6>
        <a:srgbClr val="E833BF"/>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25000"/>
              </a:srgbClr>
            </a:outerShdw>
          </a:effectLst>
        </a:effectStyle>
        <a:effectStyle>
          <a:effectLst>
            <a:outerShdw sx="100000" sy="100000" kx="0" ky="0" algn="b" rotWithShape="0" blurRad="38100" dist="25400" dir="5400000">
              <a:srgbClr val="000000">
                <a:alpha val="2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rnd">
          <a:solidFill>
            <a:srgbClr val="353535"/>
          </a:solidFill>
          <a:prstDash val="solid"/>
          <a:bevel/>
        </a:ln>
        <a:effectLst>
          <a:outerShdw sx="100000" sy="100000" kx="0" ky="0" algn="b" rotWithShape="0" blurRad="38100" dist="25400" dir="5400000">
            <a:srgbClr val="000000">
              <a:alpha val="25000"/>
            </a:srgbClr>
          </a:outerShdw>
        </a:effectLst>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rnd">
          <a:solidFill>
            <a:srgbClr val="353535"/>
          </a:solidFill>
          <a:prstDash val="solid"/>
          <a:beve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353535"/>
      </a:accent1>
      <a:accent2>
        <a:srgbClr val="31B4E6"/>
      </a:accent2>
      <a:accent3>
        <a:srgbClr val="265991"/>
      </a:accent3>
      <a:accent4>
        <a:srgbClr val="7E40CC"/>
      </a:accent4>
      <a:accent5>
        <a:srgbClr val="B927E9"/>
      </a:accent5>
      <a:accent6>
        <a:srgbClr val="E833BF"/>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25000"/>
              </a:srgbClr>
            </a:outerShdw>
          </a:effectLst>
        </a:effectStyle>
        <a:effectStyle>
          <a:effectLst>
            <a:outerShdw sx="100000" sy="100000" kx="0" ky="0" algn="b" rotWithShape="0" blurRad="38100" dist="25400" dir="5400000">
              <a:srgbClr val="000000">
                <a:alpha val="2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rnd">
          <a:solidFill>
            <a:srgbClr val="353535"/>
          </a:solidFill>
          <a:prstDash val="solid"/>
          <a:bevel/>
        </a:ln>
        <a:effectLst>
          <a:outerShdw sx="100000" sy="100000" kx="0" ky="0" algn="b" rotWithShape="0" blurRad="38100" dist="25400" dir="5400000">
            <a:srgbClr val="000000">
              <a:alpha val="25000"/>
            </a:srgbClr>
          </a:outerShdw>
        </a:effectLst>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rnd">
          <a:solidFill>
            <a:srgbClr val="353535"/>
          </a:solidFill>
          <a:prstDash val="solid"/>
          <a:beve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